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0.38271604938271603</c:v>
                </c:pt>
                <c:pt idx="1">
                  <c:v>0.61728395061728392</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294157328"/>
        <c:axId val="-1294161680"/>
      </c:barChart>
      <c:valAx>
        <c:axId val="-1294161680"/>
        <c:scaling>
          <c:orientation val="minMax"/>
        </c:scaling>
        <c:delete val="1"/>
        <c:axPos val="t"/>
        <c:numFmt formatCode="0%" sourceLinked="1"/>
        <c:majorTickMark val="out"/>
        <c:minorTickMark val="none"/>
        <c:tickLblPos val="nextTo"/>
        <c:crossAx val="-1294157328"/>
        <c:crosses val="autoZero"/>
        <c:crossBetween val="between"/>
      </c:valAx>
      <c:catAx>
        <c:axId val="-1294157328"/>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29416168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294152432"/>
        <c:axId val="-12941622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293058896"/>
        <c:axId val="-1509127632"/>
      </c:barChart>
      <c:catAx>
        <c:axId val="-1294152432"/>
        <c:scaling>
          <c:orientation val="minMax"/>
        </c:scaling>
        <c:delete val="1"/>
        <c:axPos val="b"/>
        <c:numFmt formatCode="General" sourceLinked="1"/>
        <c:majorTickMark val="none"/>
        <c:minorTickMark val="none"/>
        <c:tickLblPos val="nextTo"/>
        <c:crossAx val="-1294162224"/>
        <c:crosses val="autoZero"/>
        <c:auto val="1"/>
        <c:lblAlgn val="ctr"/>
        <c:lblOffset val="100"/>
        <c:noMultiLvlLbl val="0"/>
      </c:catAx>
      <c:valAx>
        <c:axId val="-12941622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4152432"/>
        <c:crosses val="autoZero"/>
        <c:crossBetween val="between"/>
      </c:valAx>
      <c:valAx>
        <c:axId val="-1509127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3058896"/>
        <c:crosses val="max"/>
        <c:crossBetween val="between"/>
      </c:valAx>
      <c:catAx>
        <c:axId val="-1293058896"/>
        <c:scaling>
          <c:orientation val="minMax"/>
        </c:scaling>
        <c:delete val="1"/>
        <c:axPos val="b"/>
        <c:numFmt formatCode="General" sourceLinked="1"/>
        <c:majorTickMark val="out"/>
        <c:minorTickMark val="none"/>
        <c:tickLblPos val="nextTo"/>
        <c:crossAx val="-1509127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0.27894795873298417</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0.10506824643953294</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1.0968975285681122</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0.10506824643953294</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9.9615859329487577E-2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293058352"/>
        <c:axId val="-129305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7.4891978548782898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293055088"/>
        <c:axId val="-1293050736"/>
      </c:scatterChart>
      <c:catAx>
        <c:axId val="-1293058352"/>
        <c:scaling>
          <c:orientation val="minMax"/>
        </c:scaling>
        <c:delete val="1"/>
        <c:axPos val="l"/>
        <c:numFmt formatCode="General" sourceLinked="1"/>
        <c:majorTickMark val="out"/>
        <c:minorTickMark val="none"/>
        <c:tickLblPos val="nextTo"/>
        <c:crossAx val="-1293059440"/>
        <c:crosses val="autoZero"/>
        <c:auto val="1"/>
        <c:lblAlgn val="ctr"/>
        <c:lblOffset val="100"/>
        <c:noMultiLvlLbl val="0"/>
      </c:catAx>
      <c:valAx>
        <c:axId val="-129305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93058352"/>
        <c:crosses val="autoZero"/>
        <c:crossBetween val="between"/>
      </c:valAx>
      <c:valAx>
        <c:axId val="-1293050736"/>
        <c:scaling>
          <c:orientation val="minMax"/>
          <c:min val="0"/>
        </c:scaling>
        <c:delete val="1"/>
        <c:axPos val="r"/>
        <c:numFmt formatCode="#;;0" sourceLinked="0"/>
        <c:majorTickMark val="out"/>
        <c:minorTickMark val="none"/>
        <c:tickLblPos val="nextTo"/>
        <c:crossAx val="-1293055088"/>
        <c:crosses val="max"/>
        <c:crossBetween val="midCat"/>
        <c:majorUnit val="1"/>
      </c:valAx>
      <c:valAx>
        <c:axId val="-12930550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30507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0.12665619290997121</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0.11032760232011185</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1.1518044549018196</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0.11032760232011185</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0.11259132231111568</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293052368"/>
        <c:axId val="-129305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7.4453503080374697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293064880"/>
        <c:axId val="-1293053456"/>
      </c:scatterChart>
      <c:catAx>
        <c:axId val="-1293052368"/>
        <c:scaling>
          <c:orientation val="minMax"/>
        </c:scaling>
        <c:delete val="1"/>
        <c:axPos val="l"/>
        <c:numFmt formatCode="General" sourceLinked="1"/>
        <c:majorTickMark val="out"/>
        <c:minorTickMark val="none"/>
        <c:tickLblPos val="nextTo"/>
        <c:crossAx val="-1293059984"/>
        <c:crosses val="autoZero"/>
        <c:auto val="1"/>
        <c:lblAlgn val="ctr"/>
        <c:lblOffset val="100"/>
        <c:noMultiLvlLbl val="0"/>
      </c:catAx>
      <c:valAx>
        <c:axId val="-129305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93052368"/>
        <c:crosses val="autoZero"/>
        <c:crossBetween val="between"/>
      </c:valAx>
      <c:valAx>
        <c:axId val="-1293053456"/>
        <c:scaling>
          <c:orientation val="minMax"/>
          <c:min val="0"/>
        </c:scaling>
        <c:delete val="1"/>
        <c:axPos val="r"/>
        <c:numFmt formatCode="#;;0" sourceLinked="0"/>
        <c:majorTickMark val="out"/>
        <c:minorTickMark val="none"/>
        <c:tickLblPos val="nextTo"/>
        <c:crossAx val="-1293064880"/>
        <c:crosses val="max"/>
        <c:crossBetween val="midCat"/>
        <c:majorUnit val="1"/>
      </c:valAx>
      <c:valAx>
        <c:axId val="-1293064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30534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0.17861313078547525</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0.33821303603874497</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9.4291265789059331E-2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0.98438738547998028</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9.4291265789059331E-2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0.29964083211013026</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293055632"/>
        <c:axId val="-12930621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7.5000802691083104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293065968"/>
        <c:axId val="-1293064336"/>
      </c:scatterChart>
      <c:catAx>
        <c:axId val="-1293055632"/>
        <c:scaling>
          <c:orientation val="minMax"/>
        </c:scaling>
        <c:delete val="1"/>
        <c:axPos val="l"/>
        <c:numFmt formatCode="General" sourceLinked="1"/>
        <c:majorTickMark val="out"/>
        <c:minorTickMark val="none"/>
        <c:tickLblPos val="nextTo"/>
        <c:crossAx val="-1293062160"/>
        <c:crosses val="autoZero"/>
        <c:auto val="1"/>
        <c:lblAlgn val="ctr"/>
        <c:lblOffset val="100"/>
        <c:noMultiLvlLbl val="0"/>
      </c:catAx>
      <c:valAx>
        <c:axId val="-12930621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93055632"/>
        <c:crosses val="autoZero"/>
        <c:crossBetween val="between"/>
      </c:valAx>
      <c:valAx>
        <c:axId val="-1293064336"/>
        <c:scaling>
          <c:orientation val="minMax"/>
          <c:min val="0"/>
        </c:scaling>
        <c:delete val="1"/>
        <c:axPos val="r"/>
        <c:numFmt formatCode="#;;0" sourceLinked="0"/>
        <c:majorTickMark val="out"/>
        <c:minorTickMark val="none"/>
        <c:tickLblPos val="nextTo"/>
        <c:crossAx val="-1293065968"/>
        <c:crosses val="max"/>
        <c:crossBetween val="midCat"/>
        <c:majorUnit val="1"/>
      </c:valAx>
      <c:valAx>
        <c:axId val="-12930659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30643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293057808"/>
        <c:axId val="-1293052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8.660382692487417</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293054544"/>
        <c:axId val="-1293061616"/>
      </c:barChart>
      <c:catAx>
        <c:axId val="-1293057808"/>
        <c:scaling>
          <c:orientation val="minMax"/>
        </c:scaling>
        <c:delete val="1"/>
        <c:axPos val="b"/>
        <c:numFmt formatCode="General" sourceLinked="1"/>
        <c:majorTickMark val="none"/>
        <c:minorTickMark val="none"/>
        <c:tickLblPos val="nextTo"/>
        <c:crossAx val="-1293052912"/>
        <c:crosses val="autoZero"/>
        <c:auto val="1"/>
        <c:lblAlgn val="ctr"/>
        <c:lblOffset val="100"/>
        <c:noMultiLvlLbl val="0"/>
      </c:catAx>
      <c:valAx>
        <c:axId val="-1293052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3057808"/>
        <c:crosses val="autoZero"/>
        <c:crossBetween val="between"/>
      </c:valAx>
      <c:valAx>
        <c:axId val="-1293061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3054544"/>
        <c:crosses val="max"/>
        <c:crossBetween val="between"/>
      </c:valAx>
      <c:catAx>
        <c:axId val="-1293054544"/>
        <c:scaling>
          <c:orientation val="minMax"/>
        </c:scaling>
        <c:delete val="1"/>
        <c:axPos val="b"/>
        <c:numFmt formatCode="General" sourceLinked="1"/>
        <c:majorTickMark val="out"/>
        <c:minorTickMark val="none"/>
        <c:tickLblPos val="nextTo"/>
        <c:crossAx val="-1293061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0.28721744100461777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0.14649941915110265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1.5294330708754069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0.14649941915110354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0.52547829233570909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0.29983449072621049</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293051824"/>
        <c:axId val="-12930610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7.9746398865574202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293057264"/>
        <c:axId val="-1293065424"/>
      </c:scatterChart>
      <c:catAx>
        <c:axId val="-1293051824"/>
        <c:scaling>
          <c:orientation val="minMax"/>
        </c:scaling>
        <c:delete val="1"/>
        <c:axPos val="l"/>
        <c:numFmt formatCode="General" sourceLinked="1"/>
        <c:majorTickMark val="out"/>
        <c:minorTickMark val="none"/>
        <c:tickLblPos val="nextTo"/>
        <c:crossAx val="-1293061072"/>
        <c:crosses val="autoZero"/>
        <c:auto val="1"/>
        <c:lblAlgn val="ctr"/>
        <c:lblOffset val="100"/>
        <c:noMultiLvlLbl val="0"/>
      </c:catAx>
      <c:valAx>
        <c:axId val="-12930610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93051824"/>
        <c:crosses val="autoZero"/>
        <c:crossBetween val="between"/>
      </c:valAx>
      <c:valAx>
        <c:axId val="-1293065424"/>
        <c:scaling>
          <c:orientation val="minMax"/>
          <c:min val="0"/>
        </c:scaling>
        <c:delete val="1"/>
        <c:axPos val="r"/>
        <c:numFmt formatCode="#;;0" sourceLinked="0"/>
        <c:majorTickMark val="out"/>
        <c:minorTickMark val="none"/>
        <c:tickLblPos val="nextTo"/>
        <c:crossAx val="-1293057264"/>
        <c:crosses val="max"/>
        <c:crossBetween val="midCat"/>
        <c:majorUnit val="1"/>
      </c:valAx>
      <c:valAx>
        <c:axId val="-12930572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306542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3.537025061892507E-2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5.0253826862567408E-2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0.5246427950842687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5.0253826862567408E-2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5.4090824213801625E-3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293063792"/>
        <c:axId val="-1293051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9.7114929271647803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293062704"/>
        <c:axId val="-1293063248"/>
      </c:scatterChart>
      <c:catAx>
        <c:axId val="-1293063792"/>
        <c:scaling>
          <c:orientation val="minMax"/>
        </c:scaling>
        <c:delete val="1"/>
        <c:axPos val="l"/>
        <c:numFmt formatCode="General" sourceLinked="1"/>
        <c:majorTickMark val="out"/>
        <c:minorTickMark val="none"/>
        <c:tickLblPos val="nextTo"/>
        <c:crossAx val="-1293051280"/>
        <c:crosses val="autoZero"/>
        <c:auto val="1"/>
        <c:lblAlgn val="ctr"/>
        <c:lblOffset val="100"/>
        <c:noMultiLvlLbl val="0"/>
      </c:catAx>
      <c:valAx>
        <c:axId val="-1293051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93063792"/>
        <c:crosses val="autoZero"/>
        <c:crossBetween val="between"/>
      </c:valAx>
      <c:valAx>
        <c:axId val="-1293063248"/>
        <c:scaling>
          <c:orientation val="minMax"/>
          <c:min val="0"/>
        </c:scaling>
        <c:delete val="1"/>
        <c:axPos val="r"/>
        <c:numFmt formatCode="#;;0" sourceLinked="0"/>
        <c:majorTickMark val="out"/>
        <c:minorTickMark val="none"/>
        <c:tickLblPos val="nextTo"/>
        <c:crossAx val="-1293062704"/>
        <c:crosses val="max"/>
        <c:crossBetween val="midCat"/>
        <c:majorUnit val="1"/>
      </c:valAx>
      <c:valAx>
        <c:axId val="-12930627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30632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0.22267630582641296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6.210529866615655E-2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0.64837047277738957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6.2105298666155662E-2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0.18827504921279647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293060528"/>
        <c:axId val="-12930567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8.2950152637400496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293054000"/>
        <c:axId val="-1293056176"/>
      </c:scatterChart>
      <c:catAx>
        <c:axId val="-1293060528"/>
        <c:scaling>
          <c:orientation val="minMax"/>
        </c:scaling>
        <c:delete val="1"/>
        <c:axPos val="l"/>
        <c:numFmt formatCode="General" sourceLinked="1"/>
        <c:majorTickMark val="out"/>
        <c:minorTickMark val="none"/>
        <c:tickLblPos val="nextTo"/>
        <c:crossAx val="-1293056720"/>
        <c:crosses val="autoZero"/>
        <c:auto val="1"/>
        <c:lblAlgn val="ctr"/>
        <c:lblOffset val="100"/>
        <c:noMultiLvlLbl val="0"/>
      </c:catAx>
      <c:valAx>
        <c:axId val="-12930567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93060528"/>
        <c:crosses val="autoZero"/>
        <c:crossBetween val="between"/>
      </c:valAx>
      <c:valAx>
        <c:axId val="-1293056176"/>
        <c:scaling>
          <c:orientation val="minMax"/>
          <c:min val="0"/>
        </c:scaling>
        <c:delete val="1"/>
        <c:axPos val="r"/>
        <c:numFmt formatCode="#;;0" sourceLinked="0"/>
        <c:majorTickMark val="out"/>
        <c:minorTickMark val="none"/>
        <c:tickLblPos val="nextTo"/>
        <c:crossAx val="-1293054000"/>
        <c:crosses val="max"/>
        <c:crossBetween val="midCat"/>
        <c:majorUnit val="1"/>
      </c:valAx>
      <c:valAx>
        <c:axId val="-12930540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30561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174291408"/>
        <c:axId val="-11742924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7.226964679159039</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174293040"/>
        <c:axId val="-1174284880"/>
      </c:barChart>
      <c:catAx>
        <c:axId val="-1174291408"/>
        <c:scaling>
          <c:orientation val="minMax"/>
        </c:scaling>
        <c:delete val="1"/>
        <c:axPos val="b"/>
        <c:numFmt formatCode="General" sourceLinked="1"/>
        <c:majorTickMark val="none"/>
        <c:minorTickMark val="none"/>
        <c:tickLblPos val="nextTo"/>
        <c:crossAx val="-1174292496"/>
        <c:crosses val="autoZero"/>
        <c:auto val="1"/>
        <c:lblAlgn val="ctr"/>
        <c:lblOffset val="100"/>
        <c:noMultiLvlLbl val="0"/>
      </c:catAx>
      <c:valAx>
        <c:axId val="-11742924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4291408"/>
        <c:crosses val="autoZero"/>
        <c:crossBetween val="between"/>
      </c:valAx>
      <c:valAx>
        <c:axId val="-11742848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4293040"/>
        <c:crosses val="max"/>
        <c:crossBetween val="between"/>
      </c:valAx>
      <c:catAx>
        <c:axId val="-1174293040"/>
        <c:scaling>
          <c:orientation val="minMax"/>
        </c:scaling>
        <c:delete val="1"/>
        <c:axPos val="b"/>
        <c:numFmt formatCode="General" sourceLinked="1"/>
        <c:majorTickMark val="out"/>
        <c:minorTickMark val="none"/>
        <c:tickLblPos val="nextTo"/>
        <c:crossAx val="-11742848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0.1920759563220642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0.11467280056909512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1.1971677057598349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0.11467280056909512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0.34842964065246029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74285424"/>
        <c:axId val="-11742908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6.5333945173317201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174286512"/>
        <c:axId val="-1174285968"/>
      </c:scatterChart>
      <c:catAx>
        <c:axId val="-1174285424"/>
        <c:scaling>
          <c:orientation val="minMax"/>
        </c:scaling>
        <c:delete val="1"/>
        <c:axPos val="l"/>
        <c:numFmt formatCode="General" sourceLinked="1"/>
        <c:majorTickMark val="out"/>
        <c:minorTickMark val="none"/>
        <c:tickLblPos val="nextTo"/>
        <c:crossAx val="-1174290864"/>
        <c:crosses val="autoZero"/>
        <c:auto val="1"/>
        <c:lblAlgn val="ctr"/>
        <c:lblOffset val="100"/>
        <c:noMultiLvlLbl val="0"/>
      </c:catAx>
      <c:valAx>
        <c:axId val="-11742908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74285424"/>
        <c:crosses val="autoZero"/>
        <c:crossBetween val="between"/>
      </c:valAx>
      <c:valAx>
        <c:axId val="-1174285968"/>
        <c:scaling>
          <c:orientation val="minMax"/>
          <c:min val="0"/>
        </c:scaling>
        <c:delete val="1"/>
        <c:axPos val="r"/>
        <c:numFmt formatCode="#;;0" sourceLinked="0"/>
        <c:majorTickMark val="out"/>
        <c:minorTickMark val="none"/>
        <c:tickLblPos val="nextTo"/>
        <c:crossAx val="-1174286512"/>
        <c:crosses val="max"/>
        <c:crossBetween val="midCat"/>
        <c:majorUnit val="1"/>
      </c:valAx>
      <c:valAx>
        <c:axId val="-11742865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42859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0.2392857142857143</c:v>
                </c:pt>
                <c:pt idx="1">
                  <c:v>0.22857142857142856</c:v>
                </c:pt>
                <c:pt idx="2">
                  <c:v>0.29285714285714287</c:v>
                </c:pt>
                <c:pt idx="3">
                  <c:v>0.2392857142857143</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0.18983273818275137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7.1862121795963851E-2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0.75023031664488116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7.1862121795963851E-2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0.25776201205286053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2.7679046455220124E-2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74287056"/>
        <c:axId val="-11742876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7.9544914505684998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174290320"/>
        <c:axId val="-1174289776"/>
      </c:scatterChart>
      <c:catAx>
        <c:axId val="-1174287056"/>
        <c:scaling>
          <c:orientation val="minMax"/>
        </c:scaling>
        <c:delete val="1"/>
        <c:axPos val="l"/>
        <c:numFmt formatCode="General" sourceLinked="1"/>
        <c:majorTickMark val="out"/>
        <c:minorTickMark val="none"/>
        <c:tickLblPos val="nextTo"/>
        <c:crossAx val="-1174287600"/>
        <c:crosses val="autoZero"/>
        <c:auto val="1"/>
        <c:lblAlgn val="ctr"/>
        <c:lblOffset val="100"/>
        <c:noMultiLvlLbl val="0"/>
      </c:catAx>
      <c:valAx>
        <c:axId val="-11742876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74287056"/>
        <c:crosses val="autoZero"/>
        <c:crossBetween val="between"/>
      </c:valAx>
      <c:valAx>
        <c:axId val="-1174289776"/>
        <c:scaling>
          <c:orientation val="minMax"/>
          <c:min val="0"/>
        </c:scaling>
        <c:delete val="1"/>
        <c:axPos val="r"/>
        <c:numFmt formatCode="#;;0" sourceLinked="0"/>
        <c:majorTickMark val="out"/>
        <c:minorTickMark val="none"/>
        <c:tickLblPos val="nextTo"/>
        <c:crossAx val="-1174290320"/>
        <c:crosses val="max"/>
        <c:crossBetween val="midCat"/>
        <c:majorUnit val="1"/>
      </c:valAx>
      <c:valAx>
        <c:axId val="-11742903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42897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0.18451674478687963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8.8326704671060519E-2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0.92211821690590057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5.1556208325278519E-2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74289232"/>
        <c:axId val="-1174288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7.1930080695768996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174295760"/>
        <c:axId val="-1174288144"/>
      </c:scatterChart>
      <c:catAx>
        <c:axId val="-1174289232"/>
        <c:scaling>
          <c:orientation val="minMax"/>
        </c:scaling>
        <c:delete val="1"/>
        <c:axPos val="l"/>
        <c:numFmt formatCode="General" sourceLinked="1"/>
        <c:majorTickMark val="out"/>
        <c:minorTickMark val="none"/>
        <c:tickLblPos val="nextTo"/>
        <c:crossAx val="-1174288688"/>
        <c:crosses val="autoZero"/>
        <c:auto val="1"/>
        <c:lblAlgn val="ctr"/>
        <c:lblOffset val="100"/>
        <c:noMultiLvlLbl val="0"/>
      </c:catAx>
      <c:valAx>
        <c:axId val="-1174288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74289232"/>
        <c:crosses val="autoZero"/>
        <c:crossBetween val="between"/>
      </c:valAx>
      <c:valAx>
        <c:axId val="-1174288144"/>
        <c:scaling>
          <c:orientation val="minMax"/>
          <c:min val="0"/>
        </c:scaling>
        <c:delete val="1"/>
        <c:axPos val="r"/>
        <c:numFmt formatCode="#;;0" sourceLinked="0"/>
        <c:majorTickMark val="out"/>
        <c:minorTickMark val="none"/>
        <c:tickLblPos val="nextTo"/>
        <c:crossAx val="-1174295760"/>
        <c:crosses val="max"/>
        <c:crossBetween val="midCat"/>
        <c:majorUnit val="1"/>
      </c:valAx>
      <c:valAx>
        <c:axId val="-11742957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42881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174284336"/>
        <c:axId val="-11742941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7.7735226291340851</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174296848"/>
        <c:axId val="-1174291952"/>
      </c:barChart>
      <c:catAx>
        <c:axId val="-1174284336"/>
        <c:scaling>
          <c:orientation val="minMax"/>
        </c:scaling>
        <c:delete val="1"/>
        <c:axPos val="b"/>
        <c:numFmt formatCode="General" sourceLinked="1"/>
        <c:majorTickMark val="none"/>
        <c:minorTickMark val="none"/>
        <c:tickLblPos val="nextTo"/>
        <c:crossAx val="-1174294128"/>
        <c:crosses val="autoZero"/>
        <c:auto val="1"/>
        <c:lblAlgn val="ctr"/>
        <c:lblOffset val="100"/>
        <c:noMultiLvlLbl val="0"/>
      </c:catAx>
      <c:valAx>
        <c:axId val="-11742941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4284336"/>
        <c:crosses val="autoZero"/>
        <c:crossBetween val="between"/>
      </c:valAx>
      <c:valAx>
        <c:axId val="-11742919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4296848"/>
        <c:crosses val="max"/>
        <c:crossBetween val="between"/>
      </c:valAx>
      <c:catAx>
        <c:axId val="-1174296848"/>
        <c:scaling>
          <c:orientation val="minMax"/>
        </c:scaling>
        <c:delete val="1"/>
        <c:axPos val="b"/>
        <c:numFmt formatCode="General" sourceLinked="1"/>
        <c:majorTickMark val="out"/>
        <c:minorTickMark val="none"/>
        <c:tickLblPos val="nextTo"/>
        <c:crossAx val="-11742919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8.0654506777804613E-2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0.13845657594673266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1.4454669333172596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0.13845657594673266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9.7122915021180312E-2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74283792"/>
        <c:axId val="-11742963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7.1984945842329298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174298480"/>
        <c:axId val="-1174283248"/>
      </c:scatterChart>
      <c:catAx>
        <c:axId val="-1174283792"/>
        <c:scaling>
          <c:orientation val="minMax"/>
        </c:scaling>
        <c:delete val="1"/>
        <c:axPos val="l"/>
        <c:numFmt formatCode="General" sourceLinked="1"/>
        <c:majorTickMark val="out"/>
        <c:minorTickMark val="none"/>
        <c:tickLblPos val="nextTo"/>
        <c:crossAx val="-1174296304"/>
        <c:crosses val="autoZero"/>
        <c:auto val="1"/>
        <c:lblAlgn val="ctr"/>
        <c:lblOffset val="100"/>
        <c:noMultiLvlLbl val="0"/>
      </c:catAx>
      <c:valAx>
        <c:axId val="-11742963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74283792"/>
        <c:crosses val="autoZero"/>
        <c:crossBetween val="between"/>
      </c:valAx>
      <c:valAx>
        <c:axId val="-1174283248"/>
        <c:scaling>
          <c:orientation val="minMax"/>
          <c:min val="0"/>
        </c:scaling>
        <c:delete val="1"/>
        <c:axPos val="r"/>
        <c:numFmt formatCode="#;;0" sourceLinked="0"/>
        <c:majorTickMark val="out"/>
        <c:minorTickMark val="none"/>
        <c:tickLblPos val="nextTo"/>
        <c:crossAx val="-1174298480"/>
        <c:crosses val="max"/>
        <c:crossBetween val="midCat"/>
        <c:majorUnit val="1"/>
      </c:valAx>
      <c:valAx>
        <c:axId val="-11742984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42832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0.27313441873878741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8.6740210986664401E-2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0.90555544879589522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8.6740210986663513E-2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0.18720797750638951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74297392"/>
        <c:axId val="-1174297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8.3485506740352395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174295216"/>
        <c:axId val="-1174293584"/>
      </c:scatterChart>
      <c:catAx>
        <c:axId val="-1174297392"/>
        <c:scaling>
          <c:orientation val="minMax"/>
        </c:scaling>
        <c:delete val="1"/>
        <c:axPos val="l"/>
        <c:numFmt formatCode="General" sourceLinked="1"/>
        <c:majorTickMark val="out"/>
        <c:minorTickMark val="none"/>
        <c:tickLblPos val="nextTo"/>
        <c:crossAx val="-1174297936"/>
        <c:crosses val="autoZero"/>
        <c:auto val="1"/>
        <c:lblAlgn val="ctr"/>
        <c:lblOffset val="100"/>
        <c:noMultiLvlLbl val="0"/>
      </c:catAx>
      <c:valAx>
        <c:axId val="-1174297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74297392"/>
        <c:crosses val="autoZero"/>
        <c:crossBetween val="between"/>
      </c:valAx>
      <c:valAx>
        <c:axId val="-1174293584"/>
        <c:scaling>
          <c:orientation val="minMax"/>
          <c:min val="0"/>
        </c:scaling>
        <c:delete val="1"/>
        <c:axPos val="r"/>
        <c:numFmt formatCode="#;;0" sourceLinked="0"/>
        <c:majorTickMark val="out"/>
        <c:minorTickMark val="none"/>
        <c:tickLblPos val="nextTo"/>
        <c:crossAx val="-1174295216"/>
        <c:crosses val="max"/>
        <c:crossBetween val="midCat"/>
        <c:majorUnit val="1"/>
      </c:valAx>
      <c:valAx>
        <c:axId val="-11742952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42935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174294672"/>
        <c:axId val="-11681173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168115760"/>
        <c:axId val="-1168110864"/>
      </c:barChart>
      <c:catAx>
        <c:axId val="-1174294672"/>
        <c:scaling>
          <c:orientation val="minMax"/>
        </c:scaling>
        <c:delete val="1"/>
        <c:axPos val="b"/>
        <c:numFmt formatCode="General" sourceLinked="1"/>
        <c:majorTickMark val="none"/>
        <c:minorTickMark val="none"/>
        <c:tickLblPos val="nextTo"/>
        <c:crossAx val="-1168117392"/>
        <c:crosses val="autoZero"/>
        <c:auto val="1"/>
        <c:lblAlgn val="ctr"/>
        <c:lblOffset val="100"/>
        <c:noMultiLvlLbl val="0"/>
      </c:catAx>
      <c:valAx>
        <c:axId val="-11681173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4294672"/>
        <c:crosses val="autoZero"/>
        <c:crossBetween val="between"/>
      </c:valAx>
      <c:valAx>
        <c:axId val="-116811086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8115760"/>
        <c:crosses val="max"/>
        <c:crossBetween val="between"/>
      </c:valAx>
      <c:catAx>
        <c:axId val="-1168115760"/>
        <c:scaling>
          <c:orientation val="minMax"/>
        </c:scaling>
        <c:delete val="1"/>
        <c:axPos val="b"/>
        <c:numFmt formatCode="General" sourceLinked="1"/>
        <c:majorTickMark val="out"/>
        <c:minorTickMark val="none"/>
        <c:tickLblPos val="nextTo"/>
        <c:crossAx val="-116811086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0.33430385718035538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0.15269899486705096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1.5941557583803068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0.15269899486705185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0.40831367067062452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68111408"/>
        <c:axId val="-1168110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7.6414097804095498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168114128"/>
        <c:axId val="-1168121200"/>
      </c:scatterChart>
      <c:catAx>
        <c:axId val="-1168111408"/>
        <c:scaling>
          <c:orientation val="minMax"/>
        </c:scaling>
        <c:delete val="1"/>
        <c:axPos val="l"/>
        <c:numFmt formatCode="General" sourceLinked="1"/>
        <c:majorTickMark val="out"/>
        <c:minorTickMark val="none"/>
        <c:tickLblPos val="nextTo"/>
        <c:crossAx val="-1168110320"/>
        <c:crosses val="autoZero"/>
        <c:auto val="1"/>
        <c:lblAlgn val="ctr"/>
        <c:lblOffset val="100"/>
        <c:noMultiLvlLbl val="0"/>
      </c:catAx>
      <c:valAx>
        <c:axId val="-1168110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8111408"/>
        <c:crosses val="autoZero"/>
        <c:crossBetween val="between"/>
      </c:valAx>
      <c:valAx>
        <c:axId val="-1168121200"/>
        <c:scaling>
          <c:orientation val="minMax"/>
          <c:min val="0"/>
        </c:scaling>
        <c:delete val="1"/>
        <c:axPos val="r"/>
        <c:numFmt formatCode="#;;0" sourceLinked="0"/>
        <c:majorTickMark val="out"/>
        <c:minorTickMark val="none"/>
        <c:tickLblPos val="nextTo"/>
        <c:crossAx val="-1168114128"/>
        <c:crosses val="max"/>
        <c:crossBetween val="midCat"/>
        <c:majorUnit val="1"/>
      </c:valAx>
      <c:valAx>
        <c:axId val="-11681141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81212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0.27847058412409531</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0.40788232459631057</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0.11371454255466418</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1.1871636285683014</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0.11371454255466418</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0.23255542357576431</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168120656"/>
        <c:axId val="-11681184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7.3039572048049797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168120112"/>
        <c:axId val="-1168115216"/>
      </c:scatterChart>
      <c:catAx>
        <c:axId val="-1168120656"/>
        <c:scaling>
          <c:orientation val="minMax"/>
        </c:scaling>
        <c:delete val="1"/>
        <c:axPos val="l"/>
        <c:numFmt formatCode="General" sourceLinked="1"/>
        <c:majorTickMark val="out"/>
        <c:minorTickMark val="none"/>
        <c:tickLblPos val="nextTo"/>
        <c:crossAx val="-1168118480"/>
        <c:crosses val="autoZero"/>
        <c:auto val="1"/>
        <c:lblAlgn val="ctr"/>
        <c:lblOffset val="100"/>
        <c:noMultiLvlLbl val="0"/>
      </c:catAx>
      <c:valAx>
        <c:axId val="-11681184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8120656"/>
        <c:crosses val="autoZero"/>
        <c:crossBetween val="between"/>
      </c:valAx>
      <c:valAx>
        <c:axId val="-1168115216"/>
        <c:scaling>
          <c:orientation val="minMax"/>
          <c:min val="0"/>
        </c:scaling>
        <c:delete val="1"/>
        <c:axPos val="r"/>
        <c:numFmt formatCode="#;;0" sourceLinked="0"/>
        <c:majorTickMark val="out"/>
        <c:minorTickMark val="none"/>
        <c:tickLblPos val="nextTo"/>
        <c:crossAx val="-1168120112"/>
        <c:crosses val="max"/>
        <c:crossBetween val="midCat"/>
        <c:majorUnit val="1"/>
      </c:valAx>
      <c:valAx>
        <c:axId val="-11681201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81152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168109776"/>
        <c:axId val="-11681092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168113040"/>
        <c:axId val="-1168117936"/>
      </c:barChart>
      <c:catAx>
        <c:axId val="-1168109776"/>
        <c:scaling>
          <c:orientation val="minMax"/>
        </c:scaling>
        <c:delete val="1"/>
        <c:axPos val="b"/>
        <c:numFmt formatCode="General" sourceLinked="1"/>
        <c:majorTickMark val="none"/>
        <c:minorTickMark val="none"/>
        <c:tickLblPos val="nextTo"/>
        <c:crossAx val="-1168109232"/>
        <c:crosses val="autoZero"/>
        <c:auto val="1"/>
        <c:lblAlgn val="ctr"/>
        <c:lblOffset val="100"/>
        <c:noMultiLvlLbl val="0"/>
      </c:catAx>
      <c:valAx>
        <c:axId val="-11681092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8109776"/>
        <c:crosses val="autoZero"/>
        <c:crossBetween val="between"/>
      </c:valAx>
      <c:valAx>
        <c:axId val="-11681179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8113040"/>
        <c:crosses val="max"/>
        <c:crossBetween val="between"/>
      </c:valAx>
      <c:catAx>
        <c:axId val="-1168113040"/>
        <c:scaling>
          <c:orientation val="minMax"/>
        </c:scaling>
        <c:delete val="1"/>
        <c:axPos val="b"/>
        <c:numFmt formatCode="General" sourceLinked="1"/>
        <c:majorTickMark val="out"/>
        <c:minorTickMark val="none"/>
        <c:tickLblPos val="nextTo"/>
        <c:crossAx val="-11681179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9.6070143797296836E-2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7.411601602787421E-2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0.77376065141694905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7.411601602787421E-2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2.3148555224775436E-2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68116848"/>
        <c:axId val="-11681163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8.2721786155338393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168113584"/>
        <c:axId val="-1168114672"/>
      </c:scatterChart>
      <c:catAx>
        <c:axId val="-1168116848"/>
        <c:scaling>
          <c:orientation val="minMax"/>
        </c:scaling>
        <c:delete val="1"/>
        <c:axPos val="l"/>
        <c:numFmt formatCode="General" sourceLinked="1"/>
        <c:majorTickMark val="out"/>
        <c:minorTickMark val="none"/>
        <c:tickLblPos val="nextTo"/>
        <c:crossAx val="-1168116304"/>
        <c:crosses val="autoZero"/>
        <c:auto val="1"/>
        <c:lblAlgn val="ctr"/>
        <c:lblOffset val="100"/>
        <c:noMultiLvlLbl val="0"/>
      </c:catAx>
      <c:valAx>
        <c:axId val="-11681163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8116848"/>
        <c:crosses val="autoZero"/>
        <c:crossBetween val="between"/>
      </c:valAx>
      <c:valAx>
        <c:axId val="-1168114672"/>
        <c:scaling>
          <c:orientation val="minMax"/>
          <c:min val="0"/>
        </c:scaling>
        <c:delete val="1"/>
        <c:axPos val="r"/>
        <c:numFmt formatCode="#;;0" sourceLinked="0"/>
        <c:majorTickMark val="out"/>
        <c:minorTickMark val="none"/>
        <c:tickLblPos val="nextTo"/>
        <c:crossAx val="-1168113584"/>
        <c:crosses val="max"/>
        <c:crossBetween val="midCat"/>
        <c:majorUnit val="1"/>
      </c:valAx>
      <c:valAx>
        <c:axId val="-11681135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81146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0.4107142857142857</c:v>
                </c:pt>
                <c:pt idx="1">
                  <c:v>0.58571428571428574</c:v>
                </c:pt>
                <c:pt idx="2">
                  <c:v>0</c:v>
                </c:pt>
                <c:pt idx="3">
                  <c:v>3.5714285714285713E-3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294164400"/>
        <c:axId val="-1294149712"/>
      </c:barChart>
      <c:catAx>
        <c:axId val="-1294164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4149712"/>
        <c:crosses val="autoZero"/>
        <c:auto val="1"/>
        <c:lblAlgn val="ctr"/>
        <c:lblOffset val="100"/>
        <c:noMultiLvlLbl val="0"/>
      </c:catAx>
      <c:valAx>
        <c:axId val="-1294149712"/>
        <c:scaling>
          <c:orientation val="minMax"/>
        </c:scaling>
        <c:delete val="1"/>
        <c:axPos val="t"/>
        <c:numFmt formatCode="0%" sourceLinked="1"/>
        <c:majorTickMark val="none"/>
        <c:minorTickMark val="none"/>
        <c:tickLblPos val="nextTo"/>
        <c:crossAx val="-1294164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8.0481338920718848E-2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1.2301936649164897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0.11783624977487772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0.14391030039636377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68119568"/>
        <c:axId val="-11681124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6.6438698557156597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168108688"/>
        <c:axId val="-1168111952"/>
      </c:scatterChart>
      <c:catAx>
        <c:axId val="-1168119568"/>
        <c:scaling>
          <c:orientation val="minMax"/>
        </c:scaling>
        <c:delete val="1"/>
        <c:axPos val="l"/>
        <c:numFmt formatCode="General" sourceLinked="1"/>
        <c:majorTickMark val="out"/>
        <c:minorTickMark val="none"/>
        <c:tickLblPos val="nextTo"/>
        <c:crossAx val="-1168112496"/>
        <c:crosses val="autoZero"/>
        <c:auto val="1"/>
        <c:lblAlgn val="ctr"/>
        <c:lblOffset val="100"/>
        <c:noMultiLvlLbl val="0"/>
      </c:catAx>
      <c:valAx>
        <c:axId val="-11681124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8119568"/>
        <c:crosses val="autoZero"/>
        <c:crossBetween val="between"/>
      </c:valAx>
      <c:valAx>
        <c:axId val="-1168111952"/>
        <c:scaling>
          <c:orientation val="minMax"/>
          <c:min val="0"/>
        </c:scaling>
        <c:delete val="1"/>
        <c:axPos val="r"/>
        <c:numFmt formatCode="#;;0" sourceLinked="0"/>
        <c:majorTickMark val="out"/>
        <c:minorTickMark val="none"/>
        <c:tickLblPos val="nextTo"/>
        <c:crossAx val="-1168108688"/>
        <c:crosses val="max"/>
        <c:crossBetween val="midCat"/>
        <c:majorUnit val="1"/>
      </c:valAx>
      <c:valAx>
        <c:axId val="-11681086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81119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0.16715004196214522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0.11849013772402017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1.2370201619760666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0.11849013772402017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0.29644943002270807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68119024"/>
        <c:axId val="-11681217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8.3987239379048404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168108144"/>
        <c:axId val="-1168106512"/>
      </c:scatterChart>
      <c:catAx>
        <c:axId val="-1168119024"/>
        <c:scaling>
          <c:orientation val="minMax"/>
        </c:scaling>
        <c:delete val="1"/>
        <c:axPos val="l"/>
        <c:numFmt formatCode="General" sourceLinked="1"/>
        <c:majorTickMark val="out"/>
        <c:minorTickMark val="none"/>
        <c:tickLblPos val="nextTo"/>
        <c:crossAx val="-1168121744"/>
        <c:crosses val="autoZero"/>
        <c:auto val="1"/>
        <c:lblAlgn val="ctr"/>
        <c:lblOffset val="100"/>
        <c:noMultiLvlLbl val="0"/>
      </c:catAx>
      <c:valAx>
        <c:axId val="-11681217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8119024"/>
        <c:crosses val="autoZero"/>
        <c:crossBetween val="between"/>
      </c:valAx>
      <c:valAx>
        <c:axId val="-1168106512"/>
        <c:scaling>
          <c:orientation val="minMax"/>
          <c:min val="0"/>
        </c:scaling>
        <c:delete val="1"/>
        <c:axPos val="r"/>
        <c:numFmt formatCode="#;;0" sourceLinked="0"/>
        <c:majorTickMark val="out"/>
        <c:minorTickMark val="none"/>
        <c:tickLblPos val="nextTo"/>
        <c:crossAx val="-1168108144"/>
        <c:crosses val="max"/>
        <c:crossBetween val="midCat"/>
        <c:majorUnit val="1"/>
      </c:valAx>
      <c:valAx>
        <c:axId val="-11681081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81065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168107600"/>
        <c:axId val="-11681070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165961312"/>
        <c:axId val="-1165962944"/>
      </c:barChart>
      <c:catAx>
        <c:axId val="-1168107600"/>
        <c:scaling>
          <c:orientation val="minMax"/>
        </c:scaling>
        <c:delete val="1"/>
        <c:axPos val="b"/>
        <c:numFmt formatCode="General" sourceLinked="1"/>
        <c:majorTickMark val="none"/>
        <c:minorTickMark val="none"/>
        <c:tickLblPos val="nextTo"/>
        <c:crossAx val="-1168107056"/>
        <c:crosses val="autoZero"/>
        <c:auto val="1"/>
        <c:lblAlgn val="ctr"/>
        <c:lblOffset val="100"/>
        <c:noMultiLvlLbl val="0"/>
      </c:catAx>
      <c:valAx>
        <c:axId val="-11681070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8107600"/>
        <c:crosses val="autoZero"/>
        <c:crossBetween val="between"/>
      </c:valAx>
      <c:valAx>
        <c:axId val="-11659629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5961312"/>
        <c:crosses val="max"/>
        <c:crossBetween val="between"/>
      </c:valAx>
      <c:catAx>
        <c:axId val="-1165961312"/>
        <c:scaling>
          <c:orientation val="minMax"/>
        </c:scaling>
        <c:delete val="1"/>
        <c:axPos val="b"/>
        <c:numFmt formatCode="General" sourceLinked="1"/>
        <c:majorTickMark val="out"/>
        <c:minorTickMark val="none"/>
        <c:tickLblPos val="nextTo"/>
        <c:crossAx val="-11659629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0.13037211840677543</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0.22683147743118859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6.3238919996386755E-2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0.66020531800988635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6.3238919996386755E-2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0.22683147743118859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0.28677656163158716</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65960768"/>
        <c:axId val="-11659624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8.9421340334926995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165968928"/>
        <c:axId val="-1165971648"/>
      </c:scatterChart>
      <c:catAx>
        <c:axId val="-1165960768"/>
        <c:scaling>
          <c:orientation val="minMax"/>
        </c:scaling>
        <c:delete val="1"/>
        <c:axPos val="l"/>
        <c:numFmt formatCode="General" sourceLinked="1"/>
        <c:majorTickMark val="out"/>
        <c:minorTickMark val="none"/>
        <c:tickLblPos val="nextTo"/>
        <c:crossAx val="-1165962400"/>
        <c:crosses val="autoZero"/>
        <c:auto val="1"/>
        <c:lblAlgn val="ctr"/>
        <c:lblOffset val="100"/>
        <c:noMultiLvlLbl val="0"/>
      </c:catAx>
      <c:valAx>
        <c:axId val="-11659624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5960768"/>
        <c:crosses val="autoZero"/>
        <c:crossBetween val="between"/>
      </c:valAx>
      <c:valAx>
        <c:axId val="-1165971648"/>
        <c:scaling>
          <c:orientation val="minMax"/>
          <c:min val="0"/>
        </c:scaling>
        <c:delete val="1"/>
        <c:axPos val="r"/>
        <c:numFmt formatCode="#;;0" sourceLinked="0"/>
        <c:majorTickMark val="out"/>
        <c:minorTickMark val="none"/>
        <c:tickLblPos val="nextTo"/>
        <c:crossAx val="-1165968928"/>
        <c:crosses val="max"/>
        <c:crossBetween val="midCat"/>
        <c:majorUnit val="1"/>
      </c:valAx>
      <c:valAx>
        <c:axId val="-11659689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59716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0.19350430535771235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0.12405435591425196</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1.2951098074027847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0.12405435591425196</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0.44497016766592701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0.43628050790885275</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165966752"/>
        <c:axId val="-11659743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7.4258392201565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165971104"/>
        <c:axId val="-1165965664"/>
      </c:scatterChart>
      <c:catAx>
        <c:axId val="-1165966752"/>
        <c:scaling>
          <c:orientation val="minMax"/>
        </c:scaling>
        <c:delete val="1"/>
        <c:axPos val="l"/>
        <c:numFmt formatCode="General" sourceLinked="1"/>
        <c:majorTickMark val="out"/>
        <c:minorTickMark val="none"/>
        <c:tickLblPos val="nextTo"/>
        <c:crossAx val="-1165974368"/>
        <c:crosses val="autoZero"/>
        <c:auto val="1"/>
        <c:lblAlgn val="ctr"/>
        <c:lblOffset val="100"/>
        <c:noMultiLvlLbl val="0"/>
      </c:catAx>
      <c:valAx>
        <c:axId val="-11659743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5966752"/>
        <c:crosses val="autoZero"/>
        <c:crossBetween val="between"/>
      </c:valAx>
      <c:valAx>
        <c:axId val="-1165965664"/>
        <c:scaling>
          <c:orientation val="minMax"/>
          <c:min val="0"/>
        </c:scaling>
        <c:delete val="1"/>
        <c:axPos val="r"/>
        <c:numFmt formatCode="#;;0" sourceLinked="0"/>
        <c:majorTickMark val="out"/>
        <c:minorTickMark val="none"/>
        <c:tickLblPos val="nextTo"/>
        <c:crossAx val="-1165971104"/>
        <c:crosses val="max"/>
        <c:crossBetween val="midCat"/>
        <c:majorUnit val="1"/>
      </c:valAx>
      <c:valAx>
        <c:axId val="-1165971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59656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165970560"/>
        <c:axId val="-11659602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165970016"/>
        <c:axId val="-1165975456"/>
      </c:barChart>
      <c:catAx>
        <c:axId val="-1165970560"/>
        <c:scaling>
          <c:orientation val="minMax"/>
        </c:scaling>
        <c:delete val="1"/>
        <c:axPos val="b"/>
        <c:numFmt formatCode="General" sourceLinked="1"/>
        <c:majorTickMark val="none"/>
        <c:minorTickMark val="none"/>
        <c:tickLblPos val="nextTo"/>
        <c:crossAx val="-1165960224"/>
        <c:crosses val="autoZero"/>
        <c:auto val="1"/>
        <c:lblAlgn val="ctr"/>
        <c:lblOffset val="100"/>
        <c:noMultiLvlLbl val="0"/>
      </c:catAx>
      <c:valAx>
        <c:axId val="-11659602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5970560"/>
        <c:crosses val="autoZero"/>
        <c:crossBetween val="between"/>
      </c:valAx>
      <c:valAx>
        <c:axId val="-11659754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5970016"/>
        <c:crosses val="max"/>
        <c:crossBetween val="between"/>
      </c:valAx>
      <c:catAx>
        <c:axId val="-1165970016"/>
        <c:scaling>
          <c:orientation val="minMax"/>
        </c:scaling>
        <c:delete val="1"/>
        <c:axPos val="b"/>
        <c:numFmt formatCode="General" sourceLinked="1"/>
        <c:majorTickMark val="out"/>
        <c:minorTickMark val="none"/>
        <c:tickLblPos val="nextTo"/>
        <c:crossAx val="-11659754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0.22108985673598847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0.15046416936976925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1.5708244984819135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0.15046416936976925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0.15897539704428976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65969472"/>
        <c:axId val="-1165966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5.4143793654105501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165965120"/>
        <c:axId val="-1165974912"/>
      </c:scatterChart>
      <c:catAx>
        <c:axId val="-1165969472"/>
        <c:scaling>
          <c:orientation val="minMax"/>
        </c:scaling>
        <c:delete val="1"/>
        <c:axPos val="l"/>
        <c:numFmt formatCode="General" sourceLinked="1"/>
        <c:majorTickMark val="out"/>
        <c:minorTickMark val="none"/>
        <c:tickLblPos val="nextTo"/>
        <c:crossAx val="-1165966208"/>
        <c:crosses val="autoZero"/>
        <c:auto val="1"/>
        <c:lblAlgn val="ctr"/>
        <c:lblOffset val="100"/>
        <c:noMultiLvlLbl val="0"/>
      </c:catAx>
      <c:valAx>
        <c:axId val="-1165966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5969472"/>
        <c:crosses val="autoZero"/>
        <c:crossBetween val="between"/>
      </c:valAx>
      <c:valAx>
        <c:axId val="-1165974912"/>
        <c:scaling>
          <c:orientation val="minMax"/>
          <c:min val="0"/>
        </c:scaling>
        <c:delete val="1"/>
        <c:axPos val="r"/>
        <c:numFmt formatCode="#;;0" sourceLinked="0"/>
        <c:majorTickMark val="out"/>
        <c:minorTickMark val="none"/>
        <c:tickLblPos val="nextTo"/>
        <c:crossAx val="-1165965120"/>
        <c:crosses val="max"/>
        <c:crossBetween val="midCat"/>
        <c:majorUnit val="1"/>
      </c:valAx>
      <c:valAx>
        <c:axId val="-1165965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59749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0.47506314067779432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0.14093935212807951</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1.4713867630431192</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0.14093935212807907</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0.10476393022086761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165973824"/>
        <c:axId val="-1165973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4.9623204759106301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165961856"/>
        <c:axId val="-1165972736"/>
      </c:scatterChart>
      <c:catAx>
        <c:axId val="-1165973824"/>
        <c:scaling>
          <c:orientation val="minMax"/>
        </c:scaling>
        <c:delete val="1"/>
        <c:axPos val="l"/>
        <c:numFmt formatCode="General" sourceLinked="1"/>
        <c:majorTickMark val="out"/>
        <c:minorTickMark val="none"/>
        <c:tickLblPos val="nextTo"/>
        <c:crossAx val="-1165973280"/>
        <c:crosses val="autoZero"/>
        <c:auto val="1"/>
        <c:lblAlgn val="ctr"/>
        <c:lblOffset val="100"/>
        <c:noMultiLvlLbl val="0"/>
      </c:catAx>
      <c:valAx>
        <c:axId val="-1165973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5973824"/>
        <c:crosses val="autoZero"/>
        <c:crossBetween val="between"/>
      </c:valAx>
      <c:valAx>
        <c:axId val="-1165972736"/>
        <c:scaling>
          <c:orientation val="minMax"/>
          <c:min val="0"/>
        </c:scaling>
        <c:delete val="1"/>
        <c:axPos val="r"/>
        <c:numFmt formatCode="#;;0" sourceLinked="0"/>
        <c:majorTickMark val="out"/>
        <c:minorTickMark val="none"/>
        <c:tickLblPos val="nextTo"/>
        <c:crossAx val="-1165961856"/>
        <c:crosses val="max"/>
        <c:crossBetween val="midCat"/>
        <c:majorUnit val="1"/>
      </c:valAx>
      <c:valAx>
        <c:axId val="-11659618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659727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0.18999857476859017</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0.5284001275481871</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0.14731400496316605</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1.5379372307366088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0.14731400496316649</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0.52840012754818666</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3.7875576431244617E-2</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165968384"/>
        <c:axId val="-11659721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4.52838582231026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165964032"/>
        <c:axId val="-1165967840"/>
      </c:scatterChart>
      <c:catAx>
        <c:axId val="-1165968384"/>
        <c:scaling>
          <c:orientation val="minMax"/>
        </c:scaling>
        <c:delete val="1"/>
        <c:axPos val="l"/>
        <c:numFmt formatCode="General" sourceLinked="1"/>
        <c:majorTickMark val="out"/>
        <c:minorTickMark val="none"/>
        <c:tickLblPos val="nextTo"/>
        <c:crossAx val="-1165972192"/>
        <c:crosses val="autoZero"/>
        <c:auto val="1"/>
        <c:lblAlgn val="ctr"/>
        <c:lblOffset val="100"/>
        <c:noMultiLvlLbl val="0"/>
      </c:catAx>
      <c:valAx>
        <c:axId val="-11659721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5968384"/>
        <c:crosses val="autoZero"/>
        <c:crossBetween val="between"/>
      </c:valAx>
      <c:valAx>
        <c:axId val="-1165967840"/>
        <c:scaling>
          <c:orientation val="minMax"/>
          <c:min val="0"/>
        </c:scaling>
        <c:delete val="1"/>
        <c:axPos val="r"/>
        <c:numFmt formatCode="#;;0" sourceLinked="0"/>
        <c:majorTickMark val="out"/>
        <c:minorTickMark val="none"/>
        <c:tickLblPos val="nextTo"/>
        <c:crossAx val="-1165964032"/>
        <c:crosses val="max"/>
        <c:crossBetween val="midCat"/>
        <c:majorUnit val="1"/>
      </c:valAx>
      <c:valAx>
        <c:axId val="-11659640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659678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0.37864010991983221</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0.1183531836708811</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1.2355903811668707</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0.1183531836708811</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0.16735063790271454</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165964576"/>
        <c:axId val="-1165967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6.5557637989269999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164177776"/>
        <c:axId val="-1165963488"/>
      </c:scatterChart>
      <c:catAx>
        <c:axId val="-1165964576"/>
        <c:scaling>
          <c:orientation val="minMax"/>
        </c:scaling>
        <c:delete val="1"/>
        <c:axPos val="l"/>
        <c:numFmt formatCode="General" sourceLinked="1"/>
        <c:majorTickMark val="out"/>
        <c:minorTickMark val="none"/>
        <c:tickLblPos val="nextTo"/>
        <c:crossAx val="-1165967296"/>
        <c:crosses val="autoZero"/>
        <c:auto val="1"/>
        <c:lblAlgn val="ctr"/>
        <c:lblOffset val="100"/>
        <c:noMultiLvlLbl val="0"/>
      </c:catAx>
      <c:valAx>
        <c:axId val="-1165967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5964576"/>
        <c:crosses val="autoZero"/>
        <c:crossBetween val="between"/>
      </c:valAx>
      <c:valAx>
        <c:axId val="-1165963488"/>
        <c:scaling>
          <c:orientation val="minMax"/>
          <c:min val="0"/>
        </c:scaling>
        <c:delete val="1"/>
        <c:axPos val="r"/>
        <c:numFmt formatCode="#;;0" sourceLinked="0"/>
        <c:majorTickMark val="out"/>
        <c:minorTickMark val="none"/>
        <c:tickLblPos val="nextTo"/>
        <c:crossAx val="-1164177776"/>
        <c:crosses val="max"/>
        <c:crossBetween val="midCat"/>
        <c:majorUnit val="1"/>
      </c:valAx>
      <c:valAx>
        <c:axId val="-1164177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659634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0.56785714285714284</c:v>
                </c:pt>
                <c:pt idx="1">
                  <c:v>4.2857142857142858E-2</c:v>
                </c:pt>
                <c:pt idx="2">
                  <c:v>6.4285714285714279E-2</c:v>
                </c:pt>
                <c:pt idx="3">
                  <c:v>0.24642857142857147</c:v>
                </c:pt>
                <c:pt idx="4">
                  <c:v>7.1428571428571426E-3</c:v>
                </c:pt>
                <c:pt idx="5">
                  <c:v>7.1428571428571425E-2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294158416"/>
        <c:axId val="-1294151344"/>
      </c:barChart>
      <c:valAx>
        <c:axId val="-129415134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4158416"/>
        <c:crosses val="autoZero"/>
        <c:crossBetween val="between"/>
      </c:valAx>
      <c:catAx>
        <c:axId val="-12941584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415134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164173968"/>
        <c:axId val="-11641707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3.0097089887581698</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164168528"/>
        <c:axId val="-1164165264"/>
      </c:barChart>
      <c:catAx>
        <c:axId val="-1164173968"/>
        <c:scaling>
          <c:orientation val="minMax"/>
        </c:scaling>
        <c:delete val="1"/>
        <c:axPos val="b"/>
        <c:numFmt formatCode="General" sourceLinked="1"/>
        <c:majorTickMark val="none"/>
        <c:minorTickMark val="none"/>
        <c:tickLblPos val="nextTo"/>
        <c:crossAx val="-1164170704"/>
        <c:crosses val="autoZero"/>
        <c:auto val="1"/>
        <c:lblAlgn val="ctr"/>
        <c:lblOffset val="100"/>
        <c:noMultiLvlLbl val="0"/>
      </c:catAx>
      <c:valAx>
        <c:axId val="-11641707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4173968"/>
        <c:crosses val="autoZero"/>
        <c:crossBetween val="between"/>
      </c:valAx>
      <c:valAx>
        <c:axId val="-116416526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168528"/>
        <c:crosses val="max"/>
        <c:crossBetween val="between"/>
      </c:valAx>
      <c:catAx>
        <c:axId val="-1164168528"/>
        <c:scaling>
          <c:orientation val="minMax"/>
        </c:scaling>
        <c:delete val="1"/>
        <c:axPos val="b"/>
        <c:numFmt formatCode="General" sourceLinked="1"/>
        <c:majorTickMark val="out"/>
        <c:minorTickMark val="none"/>
        <c:tickLblPos val="nextTo"/>
        <c:crossAx val="-116416526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1.5180107810411425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0.15033043816613922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0.31225162848056831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64173424"/>
        <c:axId val="-11641756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3.0097089887581698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164179408"/>
        <c:axId val="-1164167984"/>
      </c:scatterChart>
      <c:catAx>
        <c:axId val="-1164173424"/>
        <c:scaling>
          <c:orientation val="minMax"/>
        </c:scaling>
        <c:delete val="1"/>
        <c:axPos val="l"/>
        <c:numFmt formatCode="General" sourceLinked="1"/>
        <c:majorTickMark val="out"/>
        <c:minorTickMark val="none"/>
        <c:tickLblPos val="nextTo"/>
        <c:crossAx val="-1164175600"/>
        <c:crosses val="autoZero"/>
        <c:auto val="1"/>
        <c:lblAlgn val="ctr"/>
        <c:lblOffset val="100"/>
        <c:noMultiLvlLbl val="0"/>
      </c:catAx>
      <c:valAx>
        <c:axId val="-11641756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4173424"/>
        <c:crosses val="autoZero"/>
        <c:crossBetween val="between"/>
      </c:valAx>
      <c:valAx>
        <c:axId val="-1164167984"/>
        <c:scaling>
          <c:orientation val="minMax"/>
          <c:min val="0"/>
        </c:scaling>
        <c:delete val="1"/>
        <c:axPos val="r"/>
        <c:numFmt formatCode="#;;0" sourceLinked="0"/>
        <c:majorTickMark val="out"/>
        <c:minorTickMark val="none"/>
        <c:tickLblPos val="nextTo"/>
        <c:crossAx val="-1164179408"/>
        <c:crosses val="max"/>
        <c:crossBetween val="midCat"/>
        <c:majorUnit val="1"/>
      </c:valAx>
      <c:valAx>
        <c:axId val="-11641794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41679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164177232"/>
        <c:axId val="-11641647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164178864"/>
        <c:axId val="-1164179952"/>
      </c:barChart>
      <c:catAx>
        <c:axId val="-1164177232"/>
        <c:scaling>
          <c:orientation val="minMax"/>
        </c:scaling>
        <c:delete val="1"/>
        <c:axPos val="b"/>
        <c:numFmt formatCode="General" sourceLinked="1"/>
        <c:majorTickMark val="none"/>
        <c:minorTickMark val="none"/>
        <c:tickLblPos val="nextTo"/>
        <c:crossAx val="-1164164720"/>
        <c:crosses val="autoZero"/>
        <c:auto val="1"/>
        <c:lblAlgn val="ctr"/>
        <c:lblOffset val="100"/>
        <c:noMultiLvlLbl val="0"/>
      </c:catAx>
      <c:valAx>
        <c:axId val="-11641647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4177232"/>
        <c:crosses val="autoZero"/>
        <c:crossBetween val="between"/>
      </c:valAx>
      <c:valAx>
        <c:axId val="-11641799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178864"/>
        <c:crosses val="max"/>
        <c:crossBetween val="between"/>
      </c:valAx>
      <c:catAx>
        <c:axId val="-1164178864"/>
        <c:scaling>
          <c:orientation val="minMax"/>
        </c:scaling>
        <c:delete val="1"/>
        <c:axPos val="b"/>
        <c:numFmt formatCode="General" sourceLinked="1"/>
        <c:majorTickMark val="out"/>
        <c:minorTickMark val="none"/>
        <c:tickLblPos val="nextTo"/>
        <c:crossAx val="-11641799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0.39637393587646574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0.11424975830846051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1.1927512048102553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8.7406602837148739E-2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64174512"/>
        <c:axId val="-11641690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6.5159247010519703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164176144"/>
        <c:axId val="-1164167440"/>
      </c:scatterChart>
      <c:catAx>
        <c:axId val="-1164174512"/>
        <c:scaling>
          <c:orientation val="minMax"/>
        </c:scaling>
        <c:delete val="1"/>
        <c:axPos val="l"/>
        <c:numFmt formatCode="General" sourceLinked="1"/>
        <c:majorTickMark val="out"/>
        <c:minorTickMark val="none"/>
        <c:tickLblPos val="nextTo"/>
        <c:crossAx val="-1164169072"/>
        <c:crosses val="autoZero"/>
        <c:auto val="1"/>
        <c:lblAlgn val="ctr"/>
        <c:lblOffset val="100"/>
        <c:noMultiLvlLbl val="0"/>
      </c:catAx>
      <c:valAx>
        <c:axId val="-11641690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4174512"/>
        <c:crosses val="autoZero"/>
        <c:crossBetween val="between"/>
      </c:valAx>
      <c:valAx>
        <c:axId val="-1164167440"/>
        <c:scaling>
          <c:orientation val="minMax"/>
          <c:min val="0"/>
        </c:scaling>
        <c:delete val="1"/>
        <c:axPos val="r"/>
        <c:numFmt formatCode="#;;0" sourceLinked="0"/>
        <c:majorTickMark val="out"/>
        <c:minorTickMark val="none"/>
        <c:tickLblPos val="nextTo"/>
        <c:crossAx val="-1164176144"/>
        <c:crosses val="max"/>
        <c:crossBetween val="midCat"/>
        <c:majorUnit val="1"/>
      </c:valAx>
      <c:valAx>
        <c:axId val="-11641761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41674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0.37689189293287928</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0.10591578862296736</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1.1057457482526463</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0.10591578862296736</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0.12829636516747023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164175056"/>
        <c:axId val="-1164178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7.3879472078963104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164172336"/>
        <c:axId val="-1164172880"/>
      </c:scatterChart>
      <c:catAx>
        <c:axId val="-1164175056"/>
        <c:scaling>
          <c:orientation val="minMax"/>
        </c:scaling>
        <c:delete val="1"/>
        <c:axPos val="l"/>
        <c:numFmt formatCode="General" sourceLinked="1"/>
        <c:majorTickMark val="out"/>
        <c:minorTickMark val="none"/>
        <c:tickLblPos val="nextTo"/>
        <c:crossAx val="-1164178320"/>
        <c:crosses val="autoZero"/>
        <c:auto val="1"/>
        <c:lblAlgn val="ctr"/>
        <c:lblOffset val="100"/>
        <c:noMultiLvlLbl val="0"/>
      </c:catAx>
      <c:valAx>
        <c:axId val="-1164178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4175056"/>
        <c:crosses val="autoZero"/>
        <c:crossBetween val="between"/>
      </c:valAx>
      <c:valAx>
        <c:axId val="-1164172880"/>
        <c:scaling>
          <c:orientation val="minMax"/>
          <c:min val="0"/>
        </c:scaling>
        <c:delete val="1"/>
        <c:axPos val="r"/>
        <c:numFmt formatCode="#;;0" sourceLinked="0"/>
        <c:majorTickMark val="out"/>
        <c:minorTickMark val="none"/>
        <c:tickLblPos val="nextTo"/>
        <c:crossAx val="-1164172336"/>
        <c:crosses val="max"/>
        <c:crossBetween val="midCat"/>
        <c:majorUnit val="1"/>
      </c:valAx>
      <c:valAx>
        <c:axId val="-11641723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641728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0.11943696418741911</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7.380407304641512E-2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0.77050401111874489</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7.3804073046414231E-2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0.12830448953718765</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164166896"/>
        <c:axId val="-11641717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8.7076362860776708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164170160"/>
        <c:axId val="-1164171248"/>
      </c:scatterChart>
      <c:catAx>
        <c:axId val="-1164166896"/>
        <c:scaling>
          <c:orientation val="minMax"/>
        </c:scaling>
        <c:delete val="1"/>
        <c:axPos val="l"/>
        <c:numFmt formatCode="General" sourceLinked="1"/>
        <c:majorTickMark val="out"/>
        <c:minorTickMark val="none"/>
        <c:tickLblPos val="nextTo"/>
        <c:crossAx val="-1164171792"/>
        <c:crosses val="autoZero"/>
        <c:auto val="1"/>
        <c:lblAlgn val="ctr"/>
        <c:lblOffset val="100"/>
        <c:noMultiLvlLbl val="0"/>
      </c:catAx>
      <c:valAx>
        <c:axId val="-11641717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4166896"/>
        <c:crosses val="autoZero"/>
        <c:crossBetween val="between"/>
      </c:valAx>
      <c:valAx>
        <c:axId val="-1164171248"/>
        <c:scaling>
          <c:orientation val="minMax"/>
          <c:min val="0"/>
        </c:scaling>
        <c:delete val="1"/>
        <c:axPos val="r"/>
        <c:numFmt formatCode="#;;0" sourceLinked="0"/>
        <c:majorTickMark val="out"/>
        <c:minorTickMark val="none"/>
        <c:tickLblPos val="nextTo"/>
        <c:crossAx val="-1164170160"/>
        <c:crosses val="max"/>
        <c:crossBetween val="midCat"/>
        <c:majorUnit val="1"/>
      </c:valAx>
      <c:valAx>
        <c:axId val="-11641701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641712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164169616"/>
        <c:axId val="-11641663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164176688"/>
        <c:axId val="-1164165808"/>
      </c:barChart>
      <c:catAx>
        <c:axId val="-1164169616"/>
        <c:scaling>
          <c:orientation val="minMax"/>
        </c:scaling>
        <c:delete val="1"/>
        <c:axPos val="b"/>
        <c:numFmt formatCode="General" sourceLinked="1"/>
        <c:majorTickMark val="none"/>
        <c:minorTickMark val="none"/>
        <c:tickLblPos val="nextTo"/>
        <c:crossAx val="-1164166352"/>
        <c:crosses val="autoZero"/>
        <c:auto val="1"/>
        <c:lblAlgn val="ctr"/>
        <c:lblOffset val="100"/>
        <c:noMultiLvlLbl val="0"/>
      </c:catAx>
      <c:valAx>
        <c:axId val="-11641663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4169616"/>
        <c:crosses val="autoZero"/>
        <c:crossBetween val="between"/>
      </c:valAx>
      <c:valAx>
        <c:axId val="-11641658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176688"/>
        <c:crosses val="max"/>
        <c:crossBetween val="between"/>
      </c:valAx>
      <c:catAx>
        <c:axId val="-1164176688"/>
        <c:scaling>
          <c:orientation val="minMax"/>
        </c:scaling>
        <c:delete val="1"/>
        <c:axPos val="b"/>
        <c:numFmt formatCode="General" sourceLinked="1"/>
        <c:majorTickMark val="out"/>
        <c:minorTickMark val="none"/>
        <c:tickLblPos val="nextTo"/>
        <c:crossAx val="-11641658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0.32047494695430601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8.954044500716396E-2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0.9347894931488181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8.954044500716396E-2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8.3336034116157975E-2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61081536"/>
        <c:axId val="-11610712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7.3837686721057896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161076640"/>
        <c:axId val="-1161074464"/>
      </c:scatterChart>
      <c:catAx>
        <c:axId val="-1161081536"/>
        <c:scaling>
          <c:orientation val="minMax"/>
        </c:scaling>
        <c:delete val="1"/>
        <c:axPos val="l"/>
        <c:numFmt formatCode="General" sourceLinked="1"/>
        <c:majorTickMark val="out"/>
        <c:minorTickMark val="none"/>
        <c:tickLblPos val="nextTo"/>
        <c:crossAx val="-1161071200"/>
        <c:crosses val="autoZero"/>
        <c:auto val="1"/>
        <c:lblAlgn val="ctr"/>
        <c:lblOffset val="100"/>
        <c:noMultiLvlLbl val="0"/>
      </c:catAx>
      <c:valAx>
        <c:axId val="-11610712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1081536"/>
        <c:crosses val="autoZero"/>
        <c:crossBetween val="between"/>
      </c:valAx>
      <c:valAx>
        <c:axId val="-1161074464"/>
        <c:scaling>
          <c:orientation val="minMax"/>
          <c:min val="0"/>
        </c:scaling>
        <c:delete val="1"/>
        <c:axPos val="r"/>
        <c:numFmt formatCode="#;;0" sourceLinked="0"/>
        <c:majorTickMark val="out"/>
        <c:minorTickMark val="none"/>
        <c:tickLblPos val="nextTo"/>
        <c:crossAx val="-1161076640"/>
        <c:crosses val="max"/>
        <c:crossBetween val="midCat"/>
        <c:majorUnit val="1"/>
      </c:valAx>
      <c:valAx>
        <c:axId val="-11610766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0744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161076096"/>
        <c:axId val="-11610695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6.82805183468591</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161078272"/>
        <c:axId val="-1161070656"/>
      </c:barChart>
      <c:catAx>
        <c:axId val="-1161076096"/>
        <c:scaling>
          <c:orientation val="minMax"/>
        </c:scaling>
        <c:delete val="1"/>
        <c:axPos val="b"/>
        <c:numFmt formatCode="General" sourceLinked="1"/>
        <c:majorTickMark val="none"/>
        <c:minorTickMark val="none"/>
        <c:tickLblPos val="nextTo"/>
        <c:crossAx val="-1161069568"/>
        <c:crosses val="autoZero"/>
        <c:auto val="1"/>
        <c:lblAlgn val="ctr"/>
        <c:lblOffset val="100"/>
        <c:noMultiLvlLbl val="0"/>
      </c:catAx>
      <c:valAx>
        <c:axId val="-11610695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61076096"/>
        <c:crosses val="autoZero"/>
        <c:crossBetween val="between"/>
      </c:valAx>
      <c:valAx>
        <c:axId val="-11610706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1078272"/>
        <c:crosses val="max"/>
        <c:crossBetween val="between"/>
      </c:valAx>
      <c:catAx>
        <c:axId val="-1161078272"/>
        <c:scaling>
          <c:orientation val="minMax"/>
        </c:scaling>
        <c:delete val="1"/>
        <c:axPos val="b"/>
        <c:numFmt formatCode="General" sourceLinked="1"/>
        <c:majorTickMark val="out"/>
        <c:minorTickMark val="none"/>
        <c:tickLblPos val="nextTo"/>
        <c:crossAx val="-11610706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0.15803331484639394</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0.38459033050627767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0.10722090874556134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1.1193710164518507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0.10722090874556134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8.857691275278512E-2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161079360"/>
        <c:axId val="-11610728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6.82805183468591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161073920"/>
        <c:axId val="-1161083168"/>
      </c:scatterChart>
      <c:catAx>
        <c:axId val="-1161079360"/>
        <c:scaling>
          <c:orientation val="minMax"/>
        </c:scaling>
        <c:delete val="1"/>
        <c:axPos val="l"/>
        <c:numFmt formatCode="General" sourceLinked="1"/>
        <c:majorTickMark val="out"/>
        <c:minorTickMark val="none"/>
        <c:tickLblPos val="nextTo"/>
        <c:crossAx val="-1161072832"/>
        <c:crosses val="autoZero"/>
        <c:auto val="1"/>
        <c:lblAlgn val="ctr"/>
        <c:lblOffset val="100"/>
        <c:noMultiLvlLbl val="0"/>
      </c:catAx>
      <c:valAx>
        <c:axId val="-11610728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1079360"/>
        <c:crosses val="autoZero"/>
        <c:crossBetween val="between"/>
      </c:valAx>
      <c:valAx>
        <c:axId val="-1161083168"/>
        <c:scaling>
          <c:orientation val="minMax"/>
          <c:min val="0"/>
        </c:scaling>
        <c:delete val="1"/>
        <c:axPos val="r"/>
        <c:numFmt formatCode="#;;0" sourceLinked="0"/>
        <c:majorTickMark val="out"/>
        <c:minorTickMark val="none"/>
        <c:tickLblPos val="nextTo"/>
        <c:crossAx val="-1161073920"/>
        <c:crosses val="max"/>
        <c:crossBetween val="midCat"/>
        <c:majorUnit val="1"/>
      </c:valAx>
      <c:valAx>
        <c:axId val="-11610739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0831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0.22605363984674332</c:v>
                </c:pt>
                <c:pt idx="1">
                  <c:v>7.6628352490421443E-3</c:v>
                </c:pt>
                <c:pt idx="2">
                  <c:v>0.5938697318007663</c:v>
                </c:pt>
                <c:pt idx="3">
                  <c:v>1.5325670498084289E-2</c:v>
                </c:pt>
                <c:pt idx="4">
                  <c:v>7.6628352490421443E-3</c:v>
                </c:pt>
                <c:pt idx="5">
                  <c:v>6.5134099616858232E-2</c:v>
                </c:pt>
                <c:pt idx="6">
                  <c:v>0</c:v>
                </c:pt>
                <c:pt idx="7">
                  <c:v>4.5977011494252873E-2</c:v>
                </c:pt>
                <c:pt idx="8">
                  <c:v>3.8314176245210725E-2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294152976"/>
        <c:axId val="-1294160592"/>
      </c:barChart>
      <c:valAx>
        <c:axId val="-1294160592"/>
        <c:scaling>
          <c:orientation val="minMax"/>
        </c:scaling>
        <c:delete val="1"/>
        <c:axPos val="t"/>
        <c:numFmt formatCode="0%" sourceLinked="1"/>
        <c:majorTickMark val="out"/>
        <c:minorTickMark val="none"/>
        <c:tickLblPos val="nextTo"/>
        <c:crossAx val="-1294152976"/>
        <c:crosses val="autoZero"/>
        <c:crossBetween val="between"/>
      </c:valAx>
      <c:catAx>
        <c:axId val="-1294152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4160592"/>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8.0028565313745492</c:v>
                </c:pt>
                <c:pt idx="1">
                  <c:v>7.5981177523239101</c:v>
                </c:pt>
                <c:pt idx="2">
                  <c:v>7.2880135631808596</c:v>
                </c:pt>
                <c:pt idx="4">
                  <c:v>7.3469995619511197</c:v>
                </c:pt>
                <c:pt idx="5">
                  <c:v>6.9076111830215803</c:v>
                </c:pt>
                <c:pt idx="6">
                  <c:v>7.33736245506537</c:v>
                </c:pt>
                <c:pt idx="7">
                  <c:v>7.4453503080374697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1082624"/>
        <c:axId val="-1161080992"/>
      </c:lineChart>
      <c:catAx>
        <c:axId val="-1161082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80992"/>
        <c:crosses val="autoZero"/>
        <c:auto val="1"/>
        <c:lblAlgn val="ctr"/>
        <c:lblOffset val="100"/>
        <c:noMultiLvlLbl val="0"/>
      </c:catAx>
      <c:valAx>
        <c:axId val="-11610809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82624"/>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7.7661824388412404</c:v>
                </c:pt>
                <c:pt idx="1">
                  <c:v>7.1364482218339704</c:v>
                </c:pt>
                <c:pt idx="2">
                  <c:v>7.1447238949698697</c:v>
                </c:pt>
                <c:pt idx="4">
                  <c:v>7.1174565156538003</c:v>
                </c:pt>
                <c:pt idx="5">
                  <c:v>7.0227408020551803</c:v>
                </c:pt>
                <c:pt idx="6">
                  <c:v>6.5861479418632003</c:v>
                </c:pt>
                <c:pt idx="7">
                  <c:v>7.4891978548782898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61080448"/>
        <c:axId val="-1161084800"/>
      </c:lineChart>
      <c:catAx>
        <c:axId val="-1161080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84800"/>
        <c:crosses val="autoZero"/>
        <c:auto val="1"/>
        <c:lblAlgn val="ctr"/>
        <c:lblOffset val="100"/>
        <c:noMultiLvlLbl val="0"/>
      </c:catAx>
      <c:valAx>
        <c:axId val="-11610848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8044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7.1267313561786203</c:v>
                </c:pt>
                <c:pt idx="1">
                  <c:v>7.5000802691083104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1077728"/>
        <c:axId val="-1161073376"/>
      </c:lineChart>
      <c:catAx>
        <c:axId val="-11610777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73376"/>
        <c:crosses val="autoZero"/>
        <c:auto val="1"/>
        <c:lblAlgn val="ctr"/>
        <c:lblOffset val="100"/>
        <c:noMultiLvlLbl val="0"/>
      </c:catAx>
      <c:valAx>
        <c:axId val="-11610733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777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7.71858745761996</c:v>
                </c:pt>
                <c:pt idx="1">
                  <c:v>7.6239733779638703</c:v>
                </c:pt>
                <c:pt idx="2">
                  <c:v>8.0903390731705507</c:v>
                </c:pt>
                <c:pt idx="4">
                  <c:v>7.7996129220604002</c:v>
                </c:pt>
                <c:pt idx="5">
                  <c:v>8.3031168406896292</c:v>
                </c:pt>
                <c:pt idx="6">
                  <c:v>7.9197497026141201</c:v>
                </c:pt>
                <c:pt idx="7">
                  <c:v>7.9746398865574202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1078816"/>
        <c:axId val="-1161082080"/>
      </c:lineChart>
      <c:catAx>
        <c:axId val="-11610788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82080"/>
        <c:crosses val="autoZero"/>
        <c:auto val="1"/>
        <c:lblAlgn val="ctr"/>
        <c:lblOffset val="100"/>
        <c:noMultiLvlLbl val="0"/>
      </c:catAx>
      <c:valAx>
        <c:axId val="-11610820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788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9.4379724352094705</c:v>
                </c:pt>
                <c:pt idx="1">
                  <c:v>9.4688999228111292</c:v>
                </c:pt>
                <c:pt idx="2">
                  <c:v>9.2576918006508802</c:v>
                </c:pt>
                <c:pt idx="3">
                  <c:v>9.7114929271647803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61079904"/>
        <c:axId val="-1161075008"/>
      </c:lineChart>
      <c:catAx>
        <c:axId val="-11610799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75008"/>
        <c:crosses val="autoZero"/>
        <c:auto val="1"/>
        <c:lblAlgn val="ctr"/>
        <c:lblOffset val="100"/>
        <c:noMultiLvlLbl val="0"/>
      </c:catAx>
      <c:valAx>
        <c:axId val="-11610750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79904"/>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7.4064359970078897</c:v>
                </c:pt>
                <c:pt idx="1">
                  <c:v>8.1977429666258299</c:v>
                </c:pt>
                <c:pt idx="2">
                  <c:v>8.0529052351662695</c:v>
                </c:pt>
                <c:pt idx="3">
                  <c:v>8.2950152637400496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1070112"/>
        <c:axId val="-1161075552"/>
      </c:lineChart>
      <c:catAx>
        <c:axId val="-11610701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75552"/>
        <c:crosses val="autoZero"/>
        <c:auto val="1"/>
        <c:lblAlgn val="ctr"/>
        <c:lblOffset val="100"/>
        <c:noMultiLvlLbl val="0"/>
      </c:catAx>
      <c:valAx>
        <c:axId val="-11610755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7011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6.2404134799285398</c:v>
                </c:pt>
                <c:pt idx="1">
                  <c:v>6.0577955133964396</c:v>
                </c:pt>
                <c:pt idx="2">
                  <c:v>5.9393187330414197</c:v>
                </c:pt>
                <c:pt idx="4">
                  <c:v>6.0626644466287196</c:v>
                </c:pt>
                <c:pt idx="5">
                  <c:v>5.9930939552981597</c:v>
                </c:pt>
                <c:pt idx="6">
                  <c:v>5.9200684669944303</c:v>
                </c:pt>
                <c:pt idx="7">
                  <c:v>6.5333945173317201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1077184"/>
        <c:axId val="-1161084256"/>
      </c:lineChart>
      <c:catAx>
        <c:axId val="-11610771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84256"/>
        <c:crosses val="autoZero"/>
        <c:auto val="1"/>
        <c:lblAlgn val="ctr"/>
        <c:lblOffset val="100"/>
        <c:noMultiLvlLbl val="0"/>
      </c:catAx>
      <c:valAx>
        <c:axId val="-11610842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7718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7.7618567698360303</c:v>
                </c:pt>
                <c:pt idx="1">
                  <c:v>7.4695736550543597</c:v>
                </c:pt>
                <c:pt idx="2">
                  <c:v>7.3602226365636003</c:v>
                </c:pt>
                <c:pt idx="4">
                  <c:v>6.5779812972488196</c:v>
                </c:pt>
                <c:pt idx="5">
                  <c:v>7.2180360063511602</c:v>
                </c:pt>
                <c:pt idx="6">
                  <c:v>6.7918996151915199</c:v>
                </c:pt>
                <c:pt idx="7">
                  <c:v>7.9544914505684998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61072288"/>
        <c:axId val="-1161071744"/>
      </c:lineChart>
      <c:catAx>
        <c:axId val="-11610722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71744"/>
        <c:crosses val="autoZero"/>
        <c:auto val="1"/>
        <c:lblAlgn val="ctr"/>
        <c:lblOffset val="100"/>
        <c:noMultiLvlLbl val="0"/>
      </c:catAx>
      <c:valAx>
        <c:axId val="-11610717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722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6.3814414281427201</c:v>
                </c:pt>
                <c:pt idx="1">
                  <c:v>7.1930080695768996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1083712"/>
        <c:axId val="-1160675776"/>
      </c:lineChart>
      <c:catAx>
        <c:axId val="-1161083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75776"/>
        <c:crosses val="autoZero"/>
        <c:auto val="1"/>
        <c:lblAlgn val="ctr"/>
        <c:lblOffset val="100"/>
        <c:noMultiLvlLbl val="0"/>
      </c:catAx>
      <c:valAx>
        <c:axId val="-11606757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108371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7.7652711049957004</c:v>
                </c:pt>
                <c:pt idx="1">
                  <c:v>7.1984945842329298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75232"/>
        <c:axId val="-1160662176"/>
      </c:lineChart>
      <c:catAx>
        <c:axId val="-11606752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2176"/>
        <c:crosses val="autoZero"/>
        <c:auto val="1"/>
        <c:lblAlgn val="ctr"/>
        <c:lblOffset val="100"/>
        <c:noMultiLvlLbl val="0"/>
      </c:catAx>
      <c:valAx>
        <c:axId val="-11606621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7523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9</c:v>
                </c:pt>
                <c:pt idx="2">
                  <c:v>6</c:v>
                </c:pt>
                <c:pt idx="3">
                  <c:v>12</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294157872"/>
        <c:axId val="-1294154608"/>
      </c:barChart>
      <c:valAx>
        <c:axId val="-1294154608"/>
        <c:scaling>
          <c:orientation val="minMax"/>
        </c:scaling>
        <c:delete val="1"/>
        <c:axPos val="t"/>
        <c:numFmt formatCode="0" sourceLinked="1"/>
        <c:majorTickMark val="out"/>
        <c:minorTickMark val="none"/>
        <c:tickLblPos val="nextTo"/>
        <c:crossAx val="-1294157872"/>
        <c:crosses val="autoZero"/>
        <c:crossBetween val="between"/>
      </c:valAx>
      <c:catAx>
        <c:axId val="-129415787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415460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7.4534841313188096</c:v>
                </c:pt>
                <c:pt idx="1">
                  <c:v>8.3485506740352395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63808"/>
        <c:axId val="-1160690464"/>
      </c:lineChart>
      <c:catAx>
        <c:axId val="-11606638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90464"/>
        <c:crosses val="autoZero"/>
        <c:auto val="1"/>
        <c:lblAlgn val="ctr"/>
        <c:lblOffset val="100"/>
        <c:noMultiLvlLbl val="0"/>
      </c:catAx>
      <c:valAx>
        <c:axId val="-11606904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38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7.3099506563845802</c:v>
                </c:pt>
                <c:pt idx="1">
                  <c:v>7.64140978040954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84480"/>
        <c:axId val="-1160687744"/>
      </c:lineChart>
      <c:catAx>
        <c:axId val="-11606844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7744"/>
        <c:crosses val="autoZero"/>
        <c:auto val="1"/>
        <c:lblAlgn val="ctr"/>
        <c:lblOffset val="100"/>
        <c:noMultiLvlLbl val="0"/>
      </c:catAx>
      <c:valAx>
        <c:axId val="-11606877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4480"/>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7.3462232391172799</c:v>
                </c:pt>
                <c:pt idx="1">
                  <c:v>7.17204954209262</c:v>
                </c:pt>
                <c:pt idx="2">
                  <c:v>8.2721786155338393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65440"/>
        <c:axId val="-1160687200"/>
      </c:lineChart>
      <c:catAx>
        <c:axId val="-11606654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7200"/>
        <c:crosses val="autoZero"/>
        <c:auto val="1"/>
        <c:lblAlgn val="ctr"/>
        <c:lblOffset val="100"/>
        <c:noMultiLvlLbl val="0"/>
      </c:catAx>
      <c:valAx>
        <c:axId val="-1160687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54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5.4297910088254602</c:v>
                </c:pt>
                <c:pt idx="1">
                  <c:v>5.5082118466137002</c:v>
                </c:pt>
                <c:pt idx="2">
                  <c:v>6.6438698557156499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60689920"/>
        <c:axId val="-1160677952"/>
      </c:lineChart>
      <c:catAx>
        <c:axId val="-1160689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77952"/>
        <c:crosses val="autoZero"/>
        <c:auto val="1"/>
        <c:lblAlgn val="ctr"/>
        <c:lblOffset val="100"/>
        <c:noMultiLvlLbl val="0"/>
      </c:catAx>
      <c:valAx>
        <c:axId val="-11606779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9920"/>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7.6785121219089998</c:v>
                </c:pt>
                <c:pt idx="1">
                  <c:v>7.8026681907162203</c:v>
                </c:pt>
                <c:pt idx="2">
                  <c:v>7.0914313572094301</c:v>
                </c:pt>
                <c:pt idx="4">
                  <c:v>7.2471171071981697</c:v>
                </c:pt>
                <c:pt idx="5">
                  <c:v>7.5654605968510902</c:v>
                </c:pt>
                <c:pt idx="6">
                  <c:v>7.3101461037279396</c:v>
                </c:pt>
                <c:pt idx="7">
                  <c:v>8.3987239379048404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72512"/>
        <c:axId val="-1160665984"/>
      </c:lineChart>
      <c:catAx>
        <c:axId val="-11606725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5984"/>
        <c:crosses val="autoZero"/>
        <c:auto val="1"/>
        <c:lblAlgn val="ctr"/>
        <c:lblOffset val="100"/>
        <c:noMultiLvlLbl val="0"/>
      </c:catAx>
      <c:valAx>
        <c:axId val="-11606659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7251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6.7855158451776099</c:v>
                </c:pt>
                <c:pt idx="1">
                  <c:v>6.0478103482786496</c:v>
                </c:pt>
                <c:pt idx="2">
                  <c:v>6.6644252117927198</c:v>
                </c:pt>
                <c:pt idx="3">
                  <c:v>7.4258392201565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60664896"/>
        <c:axId val="-1160679584"/>
      </c:lineChart>
      <c:catAx>
        <c:axId val="-11606648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79584"/>
        <c:crosses val="autoZero"/>
        <c:auto val="1"/>
        <c:lblAlgn val="ctr"/>
        <c:lblOffset val="100"/>
        <c:noMultiLvlLbl val="0"/>
      </c:catAx>
      <c:valAx>
        <c:axId val="-11606795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48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7.6250792116739898</c:v>
                </c:pt>
                <c:pt idx="1">
                  <c:v>8.0106761452030906</c:v>
                </c:pt>
                <c:pt idx="2">
                  <c:v>7.9441314271210297</c:v>
                </c:pt>
                <c:pt idx="3">
                  <c:v>8.9421340334926995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160666528"/>
        <c:axId val="-1160670336"/>
      </c:lineChart>
      <c:catAx>
        <c:axId val="-11606665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70336"/>
        <c:crosses val="autoZero"/>
        <c:auto val="1"/>
        <c:lblAlgn val="ctr"/>
        <c:lblOffset val="100"/>
        <c:noMultiLvlLbl val="0"/>
      </c:catAx>
      <c:valAx>
        <c:axId val="-11606703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65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4.7628355627587302</c:v>
                </c:pt>
                <c:pt idx="1">
                  <c:v>4.3112402793142799</c:v>
                </c:pt>
                <c:pt idx="2">
                  <c:v>4.7010341558168403</c:v>
                </c:pt>
                <c:pt idx="4">
                  <c:v>4.1138390936810803</c:v>
                </c:pt>
                <c:pt idx="5">
                  <c:v>4.3772361344478101</c:v>
                </c:pt>
                <c:pt idx="6">
                  <c:v>4.8559642029562502</c:v>
                </c:pt>
                <c:pt idx="7">
                  <c:v>4.9623204759106301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89376"/>
        <c:axId val="-1160664352"/>
      </c:lineChart>
      <c:catAx>
        <c:axId val="-11606893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4352"/>
        <c:crosses val="autoZero"/>
        <c:auto val="1"/>
        <c:lblAlgn val="ctr"/>
        <c:lblOffset val="100"/>
        <c:noMultiLvlLbl val="0"/>
      </c:catAx>
      <c:valAx>
        <c:axId val="-11606643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93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4.74707660407151</c:v>
                </c:pt>
                <c:pt idx="1">
                  <c:v>5.4143793654105501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88832"/>
        <c:axId val="-1160686112"/>
      </c:lineChart>
      <c:catAx>
        <c:axId val="-11606888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6112"/>
        <c:crosses val="autoZero"/>
        <c:auto val="1"/>
        <c:lblAlgn val="ctr"/>
        <c:lblOffset val="100"/>
        <c:noMultiLvlLbl val="0"/>
      </c:catAx>
      <c:valAx>
        <c:axId val="-1160686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883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4.23982425840678</c:v>
                </c:pt>
                <c:pt idx="1">
                  <c:v>4.52838582231026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60000"/>
        <c:axId val="-1160686656"/>
      </c:lineChart>
      <c:catAx>
        <c:axId val="-11606600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6656"/>
        <c:crosses val="autoZero"/>
        <c:auto val="1"/>
        <c:lblAlgn val="ctr"/>
        <c:lblOffset val="100"/>
        <c:noMultiLvlLbl val="0"/>
      </c:catAx>
      <c:valAx>
        <c:axId val="-1160686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00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8</c:v>
                </c:pt>
                <c:pt idx="1">
                  <c:v>17</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294160048"/>
        <c:axId val="-1294156240"/>
      </c:barChart>
      <c:valAx>
        <c:axId val="-1294156240"/>
        <c:scaling>
          <c:orientation val="minMax"/>
        </c:scaling>
        <c:delete val="1"/>
        <c:axPos val="t"/>
        <c:numFmt formatCode="0" sourceLinked="1"/>
        <c:majorTickMark val="out"/>
        <c:minorTickMark val="none"/>
        <c:tickLblPos val="nextTo"/>
        <c:crossAx val="-1294160048"/>
        <c:crosses val="autoZero"/>
        <c:crossBetween val="between"/>
      </c:valAx>
      <c:catAx>
        <c:axId val="-129416004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415624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6.6867902551637597</c:v>
                </c:pt>
                <c:pt idx="1">
                  <c:v>6.3976875710780403</c:v>
                </c:pt>
                <c:pt idx="2">
                  <c:v>6.6521163557972303</c:v>
                </c:pt>
                <c:pt idx="4">
                  <c:v>6.7250540936435401</c:v>
                </c:pt>
                <c:pt idx="5">
                  <c:v>7.2201489906030201</c:v>
                </c:pt>
                <c:pt idx="6">
                  <c:v>6.1964745077192802</c:v>
                </c:pt>
                <c:pt idx="7">
                  <c:v>6.5557637989270097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88288"/>
        <c:axId val="-1160673056"/>
      </c:lineChart>
      <c:catAx>
        <c:axId val="-11606882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73056"/>
        <c:crosses val="autoZero"/>
        <c:auto val="1"/>
        <c:lblAlgn val="ctr"/>
        <c:lblOffset val="100"/>
        <c:noMultiLvlLbl val="0"/>
      </c:catAx>
      <c:valAx>
        <c:axId val="-11606730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8288"/>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4.3754326376542396</c:v>
                </c:pt>
                <c:pt idx="1">
                  <c:v>3.2361682943107901</c:v>
                </c:pt>
                <c:pt idx="2">
                  <c:v>3.0097089887581698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62720"/>
        <c:axId val="-1160673600"/>
      </c:lineChart>
      <c:catAx>
        <c:axId val="-11606627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73600"/>
        <c:crosses val="autoZero"/>
        <c:auto val="1"/>
        <c:lblAlgn val="ctr"/>
        <c:lblOffset val="100"/>
        <c:noMultiLvlLbl val="0"/>
      </c:catAx>
      <c:valAx>
        <c:axId val="-11606736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27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6.3590098076420398</c:v>
                </c:pt>
                <c:pt idx="1">
                  <c:v>6.3366685572689301</c:v>
                </c:pt>
                <c:pt idx="2">
                  <c:v>6.1409504408178197</c:v>
                </c:pt>
                <c:pt idx="4">
                  <c:v>6.2137864928291799</c:v>
                </c:pt>
                <c:pt idx="5">
                  <c:v>6.58137143537685</c:v>
                </c:pt>
                <c:pt idx="6">
                  <c:v>6.2069029202388304</c:v>
                </c:pt>
                <c:pt idx="7">
                  <c:v>6.5159247010519703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83936"/>
        <c:axId val="-1160661632"/>
      </c:lineChart>
      <c:catAx>
        <c:axId val="-1160683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1632"/>
        <c:crosses val="autoZero"/>
        <c:auto val="1"/>
        <c:lblAlgn val="ctr"/>
        <c:lblOffset val="100"/>
        <c:noMultiLvlLbl val="0"/>
      </c:catAx>
      <c:valAx>
        <c:axId val="-11606616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39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8.6571881624605407</c:v>
                </c:pt>
                <c:pt idx="1">
                  <c:v>7.9928800022316704</c:v>
                </c:pt>
                <c:pt idx="2">
                  <c:v>8.0287091784235294</c:v>
                </c:pt>
                <c:pt idx="4">
                  <c:v>7.8400744513850196</c:v>
                </c:pt>
                <c:pt idx="5">
                  <c:v>8.2785560625995007</c:v>
                </c:pt>
                <c:pt idx="6">
                  <c:v>8.3523090244465603</c:v>
                </c:pt>
                <c:pt idx="7">
                  <c:v>8.7076362860776708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61088"/>
        <c:axId val="-1160685024"/>
      </c:lineChart>
      <c:catAx>
        <c:axId val="-1160661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85024"/>
        <c:crosses val="autoZero"/>
        <c:auto val="1"/>
        <c:lblAlgn val="ctr"/>
        <c:lblOffset val="100"/>
        <c:noMultiLvlLbl val="0"/>
      </c:catAx>
      <c:valAx>
        <c:axId val="-11606850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61088"/>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6.9947425515865804</c:v>
                </c:pt>
                <c:pt idx="1">
                  <c:v>6.81931054311121</c:v>
                </c:pt>
                <c:pt idx="2">
                  <c:v>6.9619201309258303</c:v>
                </c:pt>
                <c:pt idx="4">
                  <c:v>6.8423694594439501</c:v>
                </c:pt>
                <c:pt idx="5">
                  <c:v>6.8966665839589298</c:v>
                </c:pt>
                <c:pt idx="6">
                  <c:v>7.0241710065325504</c:v>
                </c:pt>
                <c:pt idx="7">
                  <c:v>7.3837686721057896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160671424"/>
        <c:axId val="-1160670880"/>
      </c:lineChart>
      <c:catAx>
        <c:axId val="-11606714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70880"/>
        <c:crosses val="autoZero"/>
        <c:auto val="1"/>
        <c:lblAlgn val="ctr"/>
        <c:lblOffset val="100"/>
        <c:noMultiLvlLbl val="0"/>
      </c:catAx>
      <c:valAx>
        <c:axId val="-11606708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1606714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6.5557637989269999</c:v>
                </c:pt>
                <c:pt idx="1">
                  <c:v>8.2950152637400496</c:v>
                </c:pt>
                <c:pt idx="2">
                  <c:v>9.7114929271647803</c:v>
                </c:pt>
                <c:pt idx="3">
                  <c:v>7.6414097804095498</c:v>
                </c:pt>
                <c:pt idx="4">
                  <c:v>7.4453503080374697</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294159504"/>
        <c:axId val="-129414916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6.5406835731912469</c:v>
                </c:pt>
                <c:pt idx="1">
                  <c:v>8.2547224203229117</c:v>
                </c:pt>
                <c:pt idx="2">
                  <c:v>9.6299634939740137</c:v>
                </c:pt>
                <c:pt idx="3">
                  <c:v>7.3349695576317</c:v>
                </c:pt>
                <c:pt idx="4">
                  <c:v>7.1240545037721938</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294162768"/>
        <c:axId val="-1294155696"/>
      </c:barChart>
      <c:catAx>
        <c:axId val="-129415950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294149168"/>
        <c:crosses val="autoZero"/>
        <c:auto val="1"/>
        <c:lblAlgn val="ctr"/>
        <c:lblOffset val="200"/>
        <c:noMultiLvlLbl val="0"/>
      </c:catAx>
      <c:valAx>
        <c:axId val="-129414916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294159504"/>
        <c:crosses val="autoZero"/>
        <c:crossBetween val="between"/>
      </c:valAx>
      <c:valAx>
        <c:axId val="-1294155696"/>
        <c:scaling>
          <c:orientation val="minMax"/>
          <c:max val="0.70000000000000007"/>
          <c:min val="0"/>
        </c:scaling>
        <c:delete val="1"/>
        <c:axPos val="b"/>
        <c:numFmt formatCode="General" sourceLinked="1"/>
        <c:majorTickMark val="out"/>
        <c:minorTickMark val="none"/>
        <c:tickLblPos val="nextTo"/>
        <c:crossAx val="-1294162768"/>
        <c:crosses val="max"/>
        <c:crossBetween val="between"/>
      </c:valAx>
      <c:catAx>
        <c:axId val="-1294162768"/>
        <c:scaling>
          <c:orientation val="maxMin"/>
        </c:scaling>
        <c:delete val="1"/>
        <c:axPos val="r"/>
        <c:numFmt formatCode="General" sourceLinked="1"/>
        <c:majorTickMark val="out"/>
        <c:minorTickMark val="none"/>
        <c:tickLblPos val="nextTo"/>
        <c:crossAx val="-12941556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3.0097089887581698</c:v>
                </c:pt>
                <c:pt idx="1">
                  <c:v>4.9623204759106301</c:v>
                </c:pt>
                <c:pt idx="2">
                  <c:v>8.9421340334926995</c:v>
                </c:pt>
                <c:pt idx="3">
                  <c:v>8.3987239379048404</c:v>
                </c:pt>
                <c:pt idx="4">
                  <c:v>7.3039572048049797</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294155152"/>
        <c:axId val="-1294154064"/>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1.9697908287238159</c:v>
                </c:pt>
                <c:pt idx="1">
                  <c:v>4.0015035564707926</c:v>
                </c:pt>
                <c:pt idx="2">
                  <c:v>8.0351844154285956</c:v>
                </c:pt>
                <c:pt idx="3">
                  <c:v>7.5451144613105496</c:v>
                </c:pt>
                <c:pt idx="4">
                  <c:v>6.4910191378491229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294153520"/>
        <c:axId val="-1294163312"/>
      </c:barChart>
      <c:catAx>
        <c:axId val="-1294155152"/>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294154064"/>
        <c:crosses val="autoZero"/>
        <c:auto val="1"/>
        <c:lblAlgn val="ctr"/>
        <c:lblOffset val="200"/>
        <c:noMultiLvlLbl val="0"/>
      </c:catAx>
      <c:valAx>
        <c:axId val="-129415406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294155152"/>
        <c:crosses val="autoZero"/>
        <c:crossBetween val="between"/>
      </c:valAx>
      <c:valAx>
        <c:axId val="-1294163312"/>
        <c:scaling>
          <c:orientation val="minMax"/>
          <c:max val="0.70000000000000007"/>
          <c:min val="0"/>
        </c:scaling>
        <c:delete val="1"/>
        <c:axPos val="b"/>
        <c:numFmt formatCode="General" sourceLinked="1"/>
        <c:majorTickMark val="out"/>
        <c:minorTickMark val="none"/>
        <c:tickLblPos val="nextTo"/>
        <c:crossAx val="-1294153520"/>
        <c:crosses val="max"/>
        <c:crossBetween val="between"/>
      </c:valAx>
      <c:catAx>
        <c:axId val="-1294153520"/>
        <c:scaling>
          <c:orientation val="maxMin"/>
        </c:scaling>
        <c:delete val="1"/>
        <c:axPos val="r"/>
        <c:numFmt formatCode="General" sourceLinked="1"/>
        <c:majorTickMark val="out"/>
        <c:minorTickMark val="none"/>
        <c:tickLblPos val="nextTo"/>
        <c:crossAx val="-129416331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6214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RV5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South London and Maudsley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6487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RV5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South London and Maudsley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5926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RV5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South London and Maudsley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South London and Maudsley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328629725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128315778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134373914"/>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43595137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Q12.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Q7.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42263083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9281719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2316464550"/>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30163276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316167041"/>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2408397179"/>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16771330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6496960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5871833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86091814"/>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949042895"/>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796922133"/>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37561597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088408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6431031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487274427"/>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950300587"/>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703139493"/>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11019484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492836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155958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030588090"/>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183478943"/>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25062558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294633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1987999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3311009296"/>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454500320"/>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28745054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027159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5325456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06639898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43833863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749577475"/>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5133739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034023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8771271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583079589"/>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692048259"/>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37827661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232473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3737991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319024838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84973168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1814600546"/>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463140420"/>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8364321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9362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3.0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77042731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139811771"/>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123846629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686274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1200391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4197967228"/>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4070980125"/>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404916238"/>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17406692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155609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9844221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078686975"/>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19986644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794498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54254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822007077"/>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786325707"/>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8859733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0489551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0262251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35219512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692472782"/>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78254225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40226612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27598496"/>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9989969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8366052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2505721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9110451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21642259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0573075"/>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4797261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666946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6461278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7419208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60013610"/>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08539412"/>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9747948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8431390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7825022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90666317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2725928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59873540"/>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60443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4399114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7857429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3742150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6433386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41417100"/>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4726475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64932585"/>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09909437"/>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68822431"/>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48757894"/>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1480212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28524976"/>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502589664"/>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66967788"/>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989377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6899774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1788248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644068202"/>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35747694"/>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42840281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96905863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3519847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3961477023"/>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Q28. Were these NHS talking therapies explained to you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3819983104"/>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Q15. Were you involved as much as you wanted to be in agreeing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Q20. Thinking about the last time you tried to contact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Q22. Has the purpose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Q23. Have the possible side effects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smtClean="0">
                          <a:solidFill>
                            <a:schemeClr val="tx1"/>
                          </a:solidFill>
                          <a:latin typeface="Arial" panose="020B0604020202020204" pitchFamily="34" charset="0"/>
                          <a:cs typeface="Arial" panose="020B0604020202020204" pitchFamily="34" charset="0"/>
                        </a:rPr>
                        <a:t>Q36. Overall...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4023697548"/>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Q4. In the last 12 months, were care and services available when you needed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Q16. Does this agreement on what care you will receive take into account your needs in other areas of your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Q37.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South London and Maudsley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US" sz="1400" b="1" i="0" u="none" strike="noStrike" kern="1200" cap="none" spc="0" normalizeH="0" baseline="0" noProof="0" smtClean="0">
                <a:ln>
                  <a:noFill/>
                </a:ln>
                <a:solidFill>
                  <a:prstClr val="black"/>
                </a:solidFill>
                <a:effectLst/>
                <a:uLnTx/>
                <a:uFillTx/>
                <a:latin typeface="Arial"/>
                <a:ea typeface="+mj-ea"/>
                <a:cs typeface="+mj-cs"/>
              </a:rPr>
              <a:t>Views on quality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Support with financial advice: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lang="en-US" sz="1400" b="0" smtClean="0">
                <a:solidFill>
                  <a:prstClr val="black"/>
                </a:solidFill>
                <a:latin typeface="Arial"/>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Medicines review: </a:t>
            </a:r>
            <a:r>
              <a:rPr lang="en-US" sz="1400" b="0" smtClean="0">
                <a:solidFill>
                  <a:prstClr val="black"/>
                </a:solidFill>
                <a:latin typeface="Arial"/>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help:</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Friends/Family involvement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Organising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Contact: </a:t>
            </a:r>
            <a:r>
              <a:rPr lang="en-US" sz="1400" b="0" noProof="0" smtClean="0">
                <a:solidFill>
                  <a:prstClr val="black"/>
                </a:solidFill>
                <a:latin typeface="Arial"/>
              </a:rPr>
              <a:t>service users knowing how to contact the person in charge of organising their care if they have concerns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 </a:t>
            </a:r>
            <a:r>
              <a:rPr lang="en-US" sz="1400" b="0" smtClean="0">
                <a:solidFill>
                  <a:prstClr val="black"/>
                </a:solidFill>
                <a:latin typeface="Arial"/>
              </a:rPr>
              <a:t>service users knowing who to contact out of hours in the NHS if they have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Enough time to discuss treatment</a:t>
            </a:r>
            <a:r>
              <a:rPr lang="en-GB" sz="1400" smtClean="0">
                <a:solidFill>
                  <a:prstClr val="black"/>
                </a:solidFill>
                <a:latin typeface="Arial"/>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being given enough time to discuss their needs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280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280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23</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3718183957"/>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355847408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406568081"/>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93528450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137946633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14768791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1090710708"/>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9005</Words>
  <Application>Microsoft Office PowerPoint</Application>
  <PresentationFormat>Widescreen</PresentationFormat>
  <Paragraphs>994</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South London and Maudsley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